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9" r:id="rId1"/>
  </p:sldMasterIdLst>
  <p:notesMasterIdLst>
    <p:notesMasterId r:id="rId33"/>
  </p:notesMasterIdLst>
  <p:sldIdLst>
    <p:sldId id="256" r:id="rId2"/>
    <p:sldId id="437" r:id="rId3"/>
    <p:sldId id="441" r:id="rId4"/>
    <p:sldId id="620" r:id="rId5"/>
    <p:sldId id="621" r:id="rId6"/>
    <p:sldId id="440" r:id="rId7"/>
    <p:sldId id="636" r:id="rId8"/>
    <p:sldId id="622" r:id="rId9"/>
    <p:sldId id="438" r:id="rId10"/>
    <p:sldId id="681" r:id="rId11"/>
    <p:sldId id="673" r:id="rId12"/>
    <p:sldId id="672" r:id="rId13"/>
    <p:sldId id="628" r:id="rId14"/>
    <p:sldId id="675" r:id="rId15"/>
    <p:sldId id="676" r:id="rId16"/>
    <p:sldId id="626" r:id="rId17"/>
    <p:sldId id="674" r:id="rId18"/>
    <p:sldId id="683" r:id="rId19"/>
    <p:sldId id="682" r:id="rId20"/>
    <p:sldId id="629" r:id="rId21"/>
    <p:sldId id="623" r:id="rId22"/>
    <p:sldId id="691" r:id="rId23"/>
    <p:sldId id="634" r:id="rId24"/>
    <p:sldId id="684" r:id="rId25"/>
    <p:sldId id="689" r:id="rId26"/>
    <p:sldId id="685" r:id="rId27"/>
    <p:sldId id="678" r:id="rId28"/>
    <p:sldId id="687" r:id="rId29"/>
    <p:sldId id="680" r:id="rId30"/>
    <p:sldId id="688" r:id="rId31"/>
    <p:sldId id="69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44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29B6AF-56FB-DD4D-9C3E-8DE622193A30}" v="393" dt="2026-01-12T21:22:13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9"/>
    <p:restoredTop sz="94673"/>
  </p:normalViewPr>
  <p:slideViewPr>
    <p:cSldViewPr snapToGrid="0" showGuides="1">
      <p:cViewPr varScale="1">
        <p:scale>
          <a:sx n="115" d="100"/>
          <a:sy n="115" d="100"/>
        </p:scale>
        <p:origin x="536" y="208"/>
      </p:cViewPr>
      <p:guideLst>
        <p:guide orient="horz" pos="572"/>
        <p:guide pos="44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elle Lison" userId="1403676a-9490-4f13-8378-dfca6a0d2849" providerId="ADAL" clId="{B71E0777-7F45-50E5-B769-D873937FCD8D}"/>
    <pc:docChg chg="undo custSel addSld delSld modSld sldOrd">
      <pc:chgData name="Christelle Lison" userId="1403676a-9490-4f13-8378-dfca6a0d2849" providerId="ADAL" clId="{B71E0777-7F45-50E5-B769-D873937FCD8D}" dt="2026-01-12T21:23:13.930" v="3731" actId="1035"/>
      <pc:docMkLst>
        <pc:docMk/>
      </pc:docMkLst>
      <pc:sldChg chg="add del">
        <pc:chgData name="Christelle Lison" userId="1403676a-9490-4f13-8378-dfca6a0d2849" providerId="ADAL" clId="{B71E0777-7F45-50E5-B769-D873937FCD8D}" dt="2026-01-12T17:12:55.682" v="3086" actId="2696"/>
        <pc:sldMkLst>
          <pc:docMk/>
          <pc:sldMk cId="4096989286" sldId="310"/>
        </pc:sldMkLst>
      </pc:sldChg>
      <pc:sldChg chg="delSp add del mod">
        <pc:chgData name="Christelle Lison" userId="1403676a-9490-4f13-8378-dfca6a0d2849" providerId="ADAL" clId="{B71E0777-7F45-50E5-B769-D873937FCD8D}" dt="2026-01-12T16:34:01.354" v="1664" actId="2696"/>
        <pc:sldMkLst>
          <pc:docMk/>
          <pc:sldMk cId="3380396586" sldId="327"/>
        </pc:sldMkLst>
        <pc:picChg chg="del">
          <ac:chgData name="Christelle Lison" userId="1403676a-9490-4f13-8378-dfca6a0d2849" providerId="ADAL" clId="{B71E0777-7F45-50E5-B769-D873937FCD8D}" dt="2026-01-12T16:16:37.574" v="1449" actId="21"/>
          <ac:picMkLst>
            <pc:docMk/>
            <pc:sldMk cId="3380396586" sldId="327"/>
            <ac:picMk id="7" creationId="{10F3356E-48F2-CA48-B629-5D03AE6ED275}"/>
          </ac:picMkLst>
        </pc:picChg>
      </pc:sldChg>
      <pc:sldChg chg="addSp delSp modSp mod ord delAnim modAnim">
        <pc:chgData name="Christelle Lison" userId="1403676a-9490-4f13-8378-dfca6a0d2849" providerId="ADAL" clId="{B71E0777-7F45-50E5-B769-D873937FCD8D}" dt="2026-01-12T18:19:25.208" v="3576"/>
        <pc:sldMkLst>
          <pc:docMk/>
          <pc:sldMk cId="2935024179" sldId="438"/>
        </pc:sldMkLst>
        <pc:spChg chg="mod">
          <ac:chgData name="Christelle Lison" userId="1403676a-9490-4f13-8378-dfca6a0d2849" providerId="ADAL" clId="{B71E0777-7F45-50E5-B769-D873937FCD8D}" dt="2026-01-12T16:01:40.637" v="1232" actId="114"/>
          <ac:spMkLst>
            <pc:docMk/>
            <pc:sldMk cId="2935024179" sldId="438"/>
            <ac:spMk id="2" creationId="{A4235590-E997-6028-A374-80E41F0E50A0}"/>
          </ac:spMkLst>
        </pc:spChg>
        <pc:spChg chg="del mod">
          <ac:chgData name="Christelle Lison" userId="1403676a-9490-4f13-8378-dfca6a0d2849" providerId="ADAL" clId="{B71E0777-7F45-50E5-B769-D873937FCD8D}" dt="2026-01-12T15:03:52.121" v="687" actId="478"/>
          <ac:spMkLst>
            <pc:docMk/>
            <pc:sldMk cId="2935024179" sldId="438"/>
            <ac:spMk id="3" creationId="{3A228352-8CF6-E31D-F212-F1A70EEC77FA}"/>
          </ac:spMkLst>
        </pc:spChg>
        <pc:spChg chg="del mod">
          <ac:chgData name="Christelle Lison" userId="1403676a-9490-4f13-8378-dfca6a0d2849" providerId="ADAL" clId="{B71E0777-7F45-50E5-B769-D873937FCD8D}" dt="2026-01-12T15:04:13.441" v="691" actId="478"/>
          <ac:spMkLst>
            <pc:docMk/>
            <pc:sldMk cId="2935024179" sldId="438"/>
            <ac:spMk id="7" creationId="{056F3DF4-7B61-79FB-2E4D-507CAE5B61AF}"/>
          </ac:spMkLst>
        </pc:spChg>
        <pc:spChg chg="add mod">
          <ac:chgData name="Christelle Lison" userId="1403676a-9490-4f13-8378-dfca6a0d2849" providerId="ADAL" clId="{B71E0777-7F45-50E5-B769-D873937FCD8D}" dt="2026-01-12T15:56:26.720" v="1133" actId="20577"/>
          <ac:spMkLst>
            <pc:docMk/>
            <pc:sldMk cId="2935024179" sldId="438"/>
            <ac:spMk id="8" creationId="{3C93B0A1-BC2E-675A-61E5-719120B84955}"/>
          </ac:spMkLst>
        </pc:spChg>
        <pc:spChg chg="add mod">
          <ac:chgData name="Christelle Lison" userId="1403676a-9490-4f13-8378-dfca6a0d2849" providerId="ADAL" clId="{B71E0777-7F45-50E5-B769-D873937FCD8D}" dt="2026-01-12T15:57:21.774" v="1171" actId="1038"/>
          <ac:spMkLst>
            <pc:docMk/>
            <pc:sldMk cId="2935024179" sldId="438"/>
            <ac:spMk id="9" creationId="{FA8D4ECB-0183-4449-7EEB-61DBCC9DE659}"/>
          </ac:spMkLst>
        </pc:spChg>
        <pc:spChg chg="add del mod">
          <ac:chgData name="Christelle Lison" userId="1403676a-9490-4f13-8378-dfca6a0d2849" providerId="ADAL" clId="{B71E0777-7F45-50E5-B769-D873937FCD8D}" dt="2026-01-12T15:56:34.469" v="1136" actId="478"/>
          <ac:spMkLst>
            <pc:docMk/>
            <pc:sldMk cId="2935024179" sldId="438"/>
            <ac:spMk id="13" creationId="{E1168E4E-74F5-AF0B-70DF-A7367721A733}"/>
          </ac:spMkLst>
        </pc:spChg>
        <pc:spChg chg="add del mod">
          <ac:chgData name="Christelle Lison" userId="1403676a-9490-4f13-8378-dfca6a0d2849" providerId="ADAL" clId="{B71E0777-7F45-50E5-B769-D873937FCD8D}" dt="2026-01-12T15:56:29.261" v="1134" actId="478"/>
          <ac:spMkLst>
            <pc:docMk/>
            <pc:sldMk cId="2935024179" sldId="438"/>
            <ac:spMk id="14" creationId="{31FE442C-AB99-C766-4359-89914040A8E9}"/>
          </ac:spMkLst>
        </pc:spChg>
        <pc:spChg chg="add mod">
          <ac:chgData name="Christelle Lison" userId="1403676a-9490-4f13-8378-dfca6a0d2849" providerId="ADAL" clId="{B71E0777-7F45-50E5-B769-D873937FCD8D}" dt="2026-01-12T15:57:21.774" v="1171" actId="1038"/>
          <ac:spMkLst>
            <pc:docMk/>
            <pc:sldMk cId="2935024179" sldId="438"/>
            <ac:spMk id="19" creationId="{03809ED8-CC53-D251-3B92-8D116C618CEF}"/>
          </ac:spMkLst>
        </pc:spChg>
        <pc:picChg chg="mod modCrop">
          <ac:chgData name="Christelle Lison" userId="1403676a-9490-4f13-8378-dfca6a0d2849" providerId="ADAL" clId="{B71E0777-7F45-50E5-B769-D873937FCD8D}" dt="2026-01-12T15:57:21.774" v="1171" actId="1038"/>
          <ac:picMkLst>
            <pc:docMk/>
            <pc:sldMk cId="2935024179" sldId="438"/>
            <ac:picMk id="6" creationId="{84E0F4B5-2AAB-D8F1-9499-5E4870F2018F}"/>
          </ac:picMkLst>
        </pc:picChg>
        <pc:cxnChg chg="add del mod">
          <ac:chgData name="Christelle Lison" userId="1403676a-9490-4f13-8378-dfca6a0d2849" providerId="ADAL" clId="{B71E0777-7F45-50E5-B769-D873937FCD8D}" dt="2026-01-12T15:56:30.611" v="1135" actId="478"/>
          <ac:cxnSpMkLst>
            <pc:docMk/>
            <pc:sldMk cId="2935024179" sldId="438"/>
            <ac:cxnSpMk id="11" creationId="{79F2092C-EA55-48BB-F47D-DCFAE78FD747}"/>
          </ac:cxnSpMkLst>
        </pc:cxnChg>
        <pc:cxnChg chg="add mod">
          <ac:chgData name="Christelle Lison" userId="1403676a-9490-4f13-8378-dfca6a0d2849" providerId="ADAL" clId="{B71E0777-7F45-50E5-B769-D873937FCD8D}" dt="2026-01-12T15:57:34.189" v="1207" actId="1037"/>
          <ac:cxnSpMkLst>
            <pc:docMk/>
            <pc:sldMk cId="2935024179" sldId="438"/>
            <ac:cxnSpMk id="16" creationId="{189C79AA-7ABC-AEB6-559F-5B479FE18923}"/>
          </ac:cxnSpMkLst>
        </pc:cxnChg>
      </pc:sldChg>
      <pc:sldChg chg="del ord">
        <pc:chgData name="Christelle Lison" userId="1403676a-9490-4f13-8378-dfca6a0d2849" providerId="ADAL" clId="{B71E0777-7F45-50E5-B769-D873937FCD8D}" dt="2026-01-12T16:01:22.939" v="1229" actId="2696"/>
        <pc:sldMkLst>
          <pc:docMk/>
          <pc:sldMk cId="521213911" sldId="439"/>
        </pc:sldMkLst>
      </pc:sldChg>
      <pc:sldChg chg="modSp mod">
        <pc:chgData name="Christelle Lison" userId="1403676a-9490-4f13-8378-dfca6a0d2849" providerId="ADAL" clId="{B71E0777-7F45-50E5-B769-D873937FCD8D}" dt="2026-01-12T15:02:19.964" v="637" actId="20577"/>
        <pc:sldMkLst>
          <pc:docMk/>
          <pc:sldMk cId="4236464491" sldId="440"/>
        </pc:sldMkLst>
        <pc:spChg chg="mod">
          <ac:chgData name="Christelle Lison" userId="1403676a-9490-4f13-8378-dfca6a0d2849" providerId="ADAL" clId="{B71E0777-7F45-50E5-B769-D873937FCD8D}" dt="2026-01-12T15:02:19.964" v="637" actId="20577"/>
          <ac:spMkLst>
            <pc:docMk/>
            <pc:sldMk cId="4236464491" sldId="440"/>
            <ac:spMk id="9" creationId="{61766BED-1A5E-C9C1-436E-CE701C3B2ADE}"/>
          </ac:spMkLst>
        </pc:spChg>
      </pc:sldChg>
      <pc:sldChg chg="addSp delSp modSp mod">
        <pc:chgData name="Christelle Lison" userId="1403676a-9490-4f13-8378-dfca6a0d2849" providerId="ADAL" clId="{B71E0777-7F45-50E5-B769-D873937FCD8D}" dt="2026-01-12T14:37:27.158" v="495"/>
        <pc:sldMkLst>
          <pc:docMk/>
          <pc:sldMk cId="4291758799" sldId="620"/>
        </pc:sldMkLst>
        <pc:spChg chg="del mod">
          <ac:chgData name="Christelle Lison" userId="1403676a-9490-4f13-8378-dfca6a0d2849" providerId="ADAL" clId="{B71E0777-7F45-50E5-B769-D873937FCD8D}" dt="2026-01-12T14:37:20.486" v="494" actId="478"/>
          <ac:spMkLst>
            <pc:docMk/>
            <pc:sldMk cId="4291758799" sldId="620"/>
            <ac:spMk id="2" creationId="{7FEC654A-9A8C-84D6-E797-B30629774988}"/>
          </ac:spMkLst>
        </pc:spChg>
        <pc:spChg chg="add mod">
          <ac:chgData name="Christelle Lison" userId="1403676a-9490-4f13-8378-dfca6a0d2849" providerId="ADAL" clId="{B71E0777-7F45-50E5-B769-D873937FCD8D}" dt="2026-01-12T14:37:27.158" v="495"/>
          <ac:spMkLst>
            <pc:docMk/>
            <pc:sldMk cId="4291758799" sldId="620"/>
            <ac:spMk id="7" creationId="{1327999D-C4A7-33A4-3E1E-28483A7A6572}"/>
          </ac:spMkLst>
        </pc:spChg>
      </pc:sldChg>
      <pc:sldChg chg="addSp delSp modSp mod">
        <pc:chgData name="Christelle Lison" userId="1403676a-9490-4f13-8378-dfca6a0d2849" providerId="ADAL" clId="{B71E0777-7F45-50E5-B769-D873937FCD8D}" dt="2026-01-12T16:04:02.278" v="1250"/>
        <pc:sldMkLst>
          <pc:docMk/>
          <pc:sldMk cId="483547160" sldId="621"/>
        </pc:sldMkLst>
        <pc:spChg chg="del mod">
          <ac:chgData name="Christelle Lison" userId="1403676a-9490-4f13-8378-dfca6a0d2849" providerId="ADAL" clId="{B71E0777-7F45-50E5-B769-D873937FCD8D}" dt="2026-01-12T16:03:52.063" v="1249" actId="478"/>
          <ac:spMkLst>
            <pc:docMk/>
            <pc:sldMk cId="483547160" sldId="621"/>
            <ac:spMk id="2" creationId="{C86E1503-41EC-CADA-CBC9-273E901ABB1D}"/>
          </ac:spMkLst>
        </pc:spChg>
        <pc:spChg chg="add mod">
          <ac:chgData name="Christelle Lison" userId="1403676a-9490-4f13-8378-dfca6a0d2849" providerId="ADAL" clId="{B71E0777-7F45-50E5-B769-D873937FCD8D}" dt="2026-01-12T16:04:02.278" v="1250"/>
          <ac:spMkLst>
            <pc:docMk/>
            <pc:sldMk cId="483547160" sldId="621"/>
            <ac:spMk id="7" creationId="{0830B5F7-3974-94EB-F70E-2A1A154BF9DD}"/>
          </ac:spMkLst>
        </pc:spChg>
      </pc:sldChg>
      <pc:sldChg chg="addSp modSp mod modAnim modNotesTx">
        <pc:chgData name="Christelle Lison" userId="1403676a-9490-4f13-8378-dfca6a0d2849" providerId="ADAL" clId="{B71E0777-7F45-50E5-B769-D873937FCD8D}" dt="2026-01-12T18:18:59.044" v="3573"/>
        <pc:sldMkLst>
          <pc:docMk/>
          <pc:sldMk cId="4011246707" sldId="622"/>
        </pc:sldMkLst>
        <pc:spChg chg="mod">
          <ac:chgData name="Christelle Lison" userId="1403676a-9490-4f13-8378-dfca6a0d2849" providerId="ADAL" clId="{B71E0777-7F45-50E5-B769-D873937FCD8D}" dt="2026-01-12T14:05:17.731" v="206" actId="20577"/>
          <ac:spMkLst>
            <pc:docMk/>
            <pc:sldMk cId="4011246707" sldId="622"/>
            <ac:spMk id="2" creationId="{DD5FA8F5-3416-A460-CE74-DB743D6EA155}"/>
          </ac:spMkLst>
        </pc:spChg>
        <pc:spChg chg="add mod">
          <ac:chgData name="Christelle Lison" userId="1403676a-9490-4f13-8378-dfca6a0d2849" providerId="ADAL" clId="{B71E0777-7F45-50E5-B769-D873937FCD8D}" dt="2026-01-12T15:01:33.961" v="635" actId="20577"/>
          <ac:spMkLst>
            <pc:docMk/>
            <pc:sldMk cId="4011246707" sldId="622"/>
            <ac:spMk id="3" creationId="{751DEF96-A0E7-0A3B-ED72-142BA6798DEB}"/>
          </ac:spMkLst>
        </pc:spChg>
      </pc:sldChg>
      <pc:sldChg chg="modSp mod ord">
        <pc:chgData name="Christelle Lison" userId="1403676a-9490-4f13-8378-dfca6a0d2849" providerId="ADAL" clId="{B71E0777-7F45-50E5-B769-D873937FCD8D}" dt="2026-01-12T13:59:26.717" v="57" actId="20577"/>
        <pc:sldMkLst>
          <pc:docMk/>
          <pc:sldMk cId="1751967374" sldId="623"/>
        </pc:sldMkLst>
        <pc:spChg chg="mod">
          <ac:chgData name="Christelle Lison" userId="1403676a-9490-4f13-8378-dfca6a0d2849" providerId="ADAL" clId="{B71E0777-7F45-50E5-B769-D873937FCD8D}" dt="2026-01-12T13:59:26.717" v="57" actId="20577"/>
          <ac:spMkLst>
            <pc:docMk/>
            <pc:sldMk cId="1751967374" sldId="623"/>
            <ac:spMk id="9" creationId="{4A9BA63D-E4DA-ADBD-93EB-0395E52A64AC}"/>
          </ac:spMkLst>
        </pc:spChg>
      </pc:sldChg>
      <pc:sldChg chg="modSp del mod ord">
        <pc:chgData name="Christelle Lison" userId="1403676a-9490-4f13-8378-dfca6a0d2849" providerId="ADAL" clId="{B71E0777-7F45-50E5-B769-D873937FCD8D}" dt="2026-01-12T16:16:50.894" v="1452" actId="2696"/>
        <pc:sldMkLst>
          <pc:docMk/>
          <pc:sldMk cId="1062605522" sldId="624"/>
        </pc:sldMkLst>
        <pc:spChg chg="mod">
          <ac:chgData name="Christelle Lison" userId="1403676a-9490-4f13-8378-dfca6a0d2849" providerId="ADAL" clId="{B71E0777-7F45-50E5-B769-D873937FCD8D}" dt="2026-01-12T15:06:54.668" v="698" actId="20577"/>
          <ac:spMkLst>
            <pc:docMk/>
            <pc:sldMk cId="1062605522" sldId="624"/>
            <ac:spMk id="3" creationId="{EC9C2578-A142-BA32-AECD-FC3267C46969}"/>
          </ac:spMkLst>
        </pc:spChg>
      </pc:sldChg>
      <pc:sldChg chg="modSp add del mod">
        <pc:chgData name="Christelle Lison" userId="1403676a-9490-4f13-8378-dfca6a0d2849" providerId="ADAL" clId="{B71E0777-7F45-50E5-B769-D873937FCD8D}" dt="2026-01-12T17:12:50.395" v="3083" actId="2696"/>
        <pc:sldMkLst>
          <pc:docMk/>
          <pc:sldMk cId="2208224794" sldId="624"/>
        </pc:sldMkLst>
        <pc:spChg chg="mod">
          <ac:chgData name="Christelle Lison" userId="1403676a-9490-4f13-8378-dfca6a0d2849" providerId="ADAL" clId="{B71E0777-7F45-50E5-B769-D873937FCD8D}" dt="2026-01-12T16:43:27.488" v="1845" actId="21"/>
          <ac:spMkLst>
            <pc:docMk/>
            <pc:sldMk cId="2208224794" sldId="624"/>
            <ac:spMk id="3" creationId="{EC9C2578-A142-BA32-AECD-FC3267C46969}"/>
          </ac:spMkLst>
        </pc:spChg>
      </pc:sldChg>
      <pc:sldChg chg="modSp mod ord">
        <pc:chgData name="Christelle Lison" userId="1403676a-9490-4f13-8378-dfca6a0d2849" providerId="ADAL" clId="{B71E0777-7F45-50E5-B769-D873937FCD8D}" dt="2026-01-12T13:57:58.855" v="28" actId="20578"/>
        <pc:sldMkLst>
          <pc:docMk/>
          <pc:sldMk cId="300329619" sldId="626"/>
        </pc:sldMkLst>
        <pc:spChg chg="mod">
          <ac:chgData name="Christelle Lison" userId="1403676a-9490-4f13-8378-dfca6a0d2849" providerId="ADAL" clId="{B71E0777-7F45-50E5-B769-D873937FCD8D}" dt="2026-01-12T13:57:49.862" v="25" actId="20577"/>
          <ac:spMkLst>
            <pc:docMk/>
            <pc:sldMk cId="300329619" sldId="626"/>
            <ac:spMk id="2" creationId="{582A022C-C6FF-2EF4-1723-9DECF83AFE38}"/>
          </ac:spMkLst>
        </pc:spChg>
      </pc:sldChg>
      <pc:sldChg chg="modSp del">
        <pc:chgData name="Christelle Lison" userId="1403676a-9490-4f13-8378-dfca6a0d2849" providerId="ADAL" clId="{B71E0777-7F45-50E5-B769-D873937FCD8D}" dt="2026-01-12T15:29:02.021" v="724" actId="2696"/>
        <pc:sldMkLst>
          <pc:docMk/>
          <pc:sldMk cId="3573511803" sldId="627"/>
        </pc:sldMkLst>
        <pc:spChg chg="mod">
          <ac:chgData name="Christelle Lison" userId="1403676a-9490-4f13-8378-dfca6a0d2849" providerId="ADAL" clId="{B71E0777-7F45-50E5-B769-D873937FCD8D}" dt="2026-01-12T14:05:23.275" v="207"/>
          <ac:spMkLst>
            <pc:docMk/>
            <pc:sldMk cId="3573511803" sldId="627"/>
            <ac:spMk id="2" creationId="{3A8D6C0A-F28D-EBF2-8B6D-99EBF0BF032C}"/>
          </ac:spMkLst>
        </pc:spChg>
      </pc:sldChg>
      <pc:sldChg chg="addSp delSp modSp new mod modAnim">
        <pc:chgData name="Christelle Lison" userId="1403676a-9490-4f13-8378-dfca6a0d2849" providerId="ADAL" clId="{B71E0777-7F45-50E5-B769-D873937FCD8D}" dt="2026-01-12T18:19:52.728" v="3580"/>
        <pc:sldMkLst>
          <pc:docMk/>
          <pc:sldMk cId="1426309034" sldId="628"/>
        </pc:sldMkLst>
        <pc:spChg chg="mod">
          <ac:chgData name="Christelle Lison" userId="1403676a-9490-4f13-8378-dfca6a0d2849" providerId="ADAL" clId="{B71E0777-7F45-50E5-B769-D873937FCD8D}" dt="2026-01-12T14:05:41.095" v="238" actId="20577"/>
          <ac:spMkLst>
            <pc:docMk/>
            <pc:sldMk cId="1426309034" sldId="628"/>
            <ac:spMk id="2" creationId="{C8D7FB94-E707-DAB2-E3DF-8A6CCBCD4891}"/>
          </ac:spMkLst>
        </pc:spChg>
        <pc:spChg chg="del">
          <ac:chgData name="Christelle Lison" userId="1403676a-9490-4f13-8378-dfca6a0d2849" providerId="ADAL" clId="{B71E0777-7F45-50E5-B769-D873937FCD8D}" dt="2026-01-12T14:04:08.609" v="69" actId="931"/>
          <ac:spMkLst>
            <pc:docMk/>
            <pc:sldMk cId="1426309034" sldId="628"/>
            <ac:spMk id="3" creationId="{A73F2F79-AB52-1F85-DB2A-1EB623C63973}"/>
          </ac:spMkLst>
        </pc:spChg>
        <pc:spChg chg="add del">
          <ac:chgData name="Christelle Lison" userId="1403676a-9490-4f13-8378-dfca6a0d2849" providerId="ADAL" clId="{B71E0777-7F45-50E5-B769-D873937FCD8D}" dt="2026-01-12T14:04:00.807" v="68" actId="478"/>
          <ac:spMkLst>
            <pc:docMk/>
            <pc:sldMk cId="1426309034" sldId="628"/>
            <ac:spMk id="7" creationId="{9DE333CA-864A-6D18-DC70-3760805900FC}"/>
          </ac:spMkLst>
        </pc:spChg>
        <pc:spChg chg="add mod">
          <ac:chgData name="Christelle Lison" userId="1403676a-9490-4f13-8378-dfca6a0d2849" providerId="ADAL" clId="{B71E0777-7F45-50E5-B769-D873937FCD8D}" dt="2026-01-12T14:05:01.263" v="197" actId="20577"/>
          <ac:spMkLst>
            <pc:docMk/>
            <pc:sldMk cId="1426309034" sldId="628"/>
            <ac:spMk id="10" creationId="{70F96EBC-4402-3095-5CBA-A9DD6635ACD3}"/>
          </ac:spMkLst>
        </pc:spChg>
        <pc:picChg chg="add mod">
          <ac:chgData name="Christelle Lison" userId="1403676a-9490-4f13-8378-dfca6a0d2849" providerId="ADAL" clId="{B71E0777-7F45-50E5-B769-D873937FCD8D}" dt="2026-01-12T14:04:25.497" v="121" actId="1036"/>
          <ac:picMkLst>
            <pc:docMk/>
            <pc:sldMk cId="1426309034" sldId="628"/>
            <ac:picMk id="9" creationId="{571E928F-F833-EBF2-5915-2CE2B55459E8}"/>
          </ac:picMkLst>
        </pc:picChg>
      </pc:sldChg>
      <pc:sldChg chg="addSp delSp modSp new mod modAnim">
        <pc:chgData name="Christelle Lison" userId="1403676a-9490-4f13-8378-dfca6a0d2849" providerId="ADAL" clId="{B71E0777-7F45-50E5-B769-D873937FCD8D}" dt="2026-01-12T18:25:29.175" v="3591"/>
        <pc:sldMkLst>
          <pc:docMk/>
          <pc:sldMk cId="1934247475" sldId="629"/>
        </pc:sldMkLst>
        <pc:spChg chg="mod">
          <ac:chgData name="Christelle Lison" userId="1403676a-9490-4f13-8378-dfca6a0d2849" providerId="ADAL" clId="{B71E0777-7F45-50E5-B769-D873937FCD8D}" dt="2026-01-12T14:08:48.812" v="257" actId="20577"/>
          <ac:spMkLst>
            <pc:docMk/>
            <pc:sldMk cId="1934247475" sldId="629"/>
            <ac:spMk id="2" creationId="{6D57FF32-FABB-EE20-D5D6-A4129BE29F2E}"/>
          </ac:spMkLst>
        </pc:spChg>
        <pc:spChg chg="del">
          <ac:chgData name="Christelle Lison" userId="1403676a-9490-4f13-8378-dfca6a0d2849" providerId="ADAL" clId="{B71E0777-7F45-50E5-B769-D873937FCD8D}" dt="2026-01-12T14:09:57.593" v="302" actId="478"/>
          <ac:spMkLst>
            <pc:docMk/>
            <pc:sldMk cId="1934247475" sldId="629"/>
            <ac:spMk id="3" creationId="{5ECFDB9D-2CF7-22C5-9749-E74336F1F130}"/>
          </ac:spMkLst>
        </pc:spChg>
        <pc:spChg chg="add mod">
          <ac:chgData name="Christelle Lison" userId="1403676a-9490-4f13-8378-dfca6a0d2849" providerId="ADAL" clId="{B71E0777-7F45-50E5-B769-D873937FCD8D}" dt="2026-01-12T14:09:55.060" v="301" actId="20577"/>
          <ac:spMkLst>
            <pc:docMk/>
            <pc:sldMk cId="1934247475" sldId="629"/>
            <ac:spMk id="7" creationId="{539AAF84-9F23-0852-5D07-14F2F3EE1CFB}"/>
          </ac:spMkLst>
        </pc:spChg>
        <pc:picChg chg="add mod">
          <ac:chgData name="Christelle Lison" userId="1403676a-9490-4f13-8378-dfca6a0d2849" providerId="ADAL" clId="{B71E0777-7F45-50E5-B769-D873937FCD8D}" dt="2026-01-12T14:09:13.969" v="296" actId="1037"/>
          <ac:picMkLst>
            <pc:docMk/>
            <pc:sldMk cId="1934247475" sldId="629"/>
            <ac:picMk id="6" creationId="{466A8EB0-E581-A887-388B-28CBB2E1F467}"/>
          </ac:picMkLst>
        </pc:picChg>
      </pc:sldChg>
      <pc:sldChg chg="add del">
        <pc:chgData name="Christelle Lison" userId="1403676a-9490-4f13-8378-dfca6a0d2849" providerId="ADAL" clId="{B71E0777-7F45-50E5-B769-D873937FCD8D}" dt="2026-01-12T17:12:45.463" v="3081" actId="2696"/>
        <pc:sldMkLst>
          <pc:docMk/>
          <pc:sldMk cId="1790268133" sldId="630"/>
        </pc:sldMkLst>
      </pc:sldChg>
      <pc:sldChg chg="addSp modSp new del mod">
        <pc:chgData name="Christelle Lison" userId="1403676a-9490-4f13-8378-dfca6a0d2849" providerId="ADAL" clId="{B71E0777-7F45-50E5-B769-D873937FCD8D}" dt="2026-01-12T16:16:50.894" v="1452" actId="2696"/>
        <pc:sldMkLst>
          <pc:docMk/>
          <pc:sldMk cId="3634854932" sldId="630"/>
        </pc:sldMkLst>
        <pc:spChg chg="add mod">
          <ac:chgData name="Christelle Lison" userId="1403676a-9490-4f13-8378-dfca6a0d2849" providerId="ADAL" clId="{B71E0777-7F45-50E5-B769-D873937FCD8D}" dt="2026-01-12T14:14:20.701" v="316" actId="20577"/>
          <ac:spMkLst>
            <pc:docMk/>
            <pc:sldMk cId="3634854932" sldId="630"/>
            <ac:spMk id="6" creationId="{67CFCF28-7BE0-D8C1-AA45-2F98E514408E}"/>
          </ac:spMkLst>
        </pc:spChg>
        <pc:picChg chg="add">
          <ac:chgData name="Christelle Lison" userId="1403676a-9490-4f13-8378-dfca6a0d2849" providerId="ADAL" clId="{B71E0777-7F45-50E5-B769-D873937FCD8D}" dt="2026-01-12T14:13:44.418" v="304"/>
          <ac:picMkLst>
            <pc:docMk/>
            <pc:sldMk cId="3634854932" sldId="630"/>
            <ac:picMk id="1026" creationId="{3DD590E1-8227-D2BF-CE67-AFD764CE6B10}"/>
          </ac:picMkLst>
        </pc:picChg>
      </pc:sldChg>
      <pc:sldChg chg="addSp delSp modSp add del mod ord">
        <pc:chgData name="Christelle Lison" userId="1403676a-9490-4f13-8378-dfca6a0d2849" providerId="ADAL" clId="{B71E0777-7F45-50E5-B769-D873937FCD8D}" dt="2026-01-12T16:43:13.007" v="1844" actId="2696"/>
        <pc:sldMkLst>
          <pc:docMk/>
          <pc:sldMk cId="1340268911" sldId="631"/>
        </pc:sldMkLst>
        <pc:spChg chg="mod">
          <ac:chgData name="Christelle Lison" userId="1403676a-9490-4f13-8378-dfca6a0d2849" providerId="ADAL" clId="{B71E0777-7F45-50E5-B769-D873937FCD8D}" dt="2026-01-12T16:36:20.032" v="1706" actId="20577"/>
          <ac:spMkLst>
            <pc:docMk/>
            <pc:sldMk cId="1340268911" sldId="631"/>
            <ac:spMk id="2" creationId="{87EE6987-5907-5B56-71DA-B78330FDF73C}"/>
          </ac:spMkLst>
        </pc:spChg>
        <pc:spChg chg="add del">
          <ac:chgData name="Christelle Lison" userId="1403676a-9490-4f13-8378-dfca6a0d2849" providerId="ADAL" clId="{B71E0777-7F45-50E5-B769-D873937FCD8D}" dt="2026-01-12T16:38:35.262" v="1718" actId="22"/>
          <ac:spMkLst>
            <pc:docMk/>
            <pc:sldMk cId="1340268911" sldId="631"/>
            <ac:spMk id="7" creationId="{3CCE455D-A929-D19B-0DF6-9DEE55C17917}"/>
          </ac:spMkLst>
        </pc:spChg>
      </pc:sldChg>
      <pc:sldChg chg="modSp new del mod">
        <pc:chgData name="Christelle Lison" userId="1403676a-9490-4f13-8378-dfca6a0d2849" providerId="ADAL" clId="{B71E0777-7F45-50E5-B769-D873937FCD8D}" dt="2026-01-12T16:16:50.894" v="1452" actId="2696"/>
        <pc:sldMkLst>
          <pc:docMk/>
          <pc:sldMk cId="3740556872" sldId="631"/>
        </pc:sldMkLst>
        <pc:spChg chg="mod">
          <ac:chgData name="Christelle Lison" userId="1403676a-9490-4f13-8378-dfca6a0d2849" providerId="ADAL" clId="{B71E0777-7F45-50E5-B769-D873937FCD8D}" dt="2026-01-12T16:06:06.318" v="1253" actId="20577"/>
          <ac:spMkLst>
            <pc:docMk/>
            <pc:sldMk cId="3740556872" sldId="631"/>
            <ac:spMk id="3" creationId="{4BB46A0F-DD93-B7BE-D756-CE3C55E525BC}"/>
          </ac:spMkLst>
        </pc:spChg>
      </pc:sldChg>
      <pc:sldChg chg="add del">
        <pc:chgData name="Christelle Lison" userId="1403676a-9490-4f13-8378-dfca6a0d2849" providerId="ADAL" clId="{B71E0777-7F45-50E5-B769-D873937FCD8D}" dt="2026-01-12T17:12:47.634" v="3082" actId="2696"/>
        <pc:sldMkLst>
          <pc:docMk/>
          <pc:sldMk cId="319237706" sldId="632"/>
        </pc:sldMkLst>
      </pc:sldChg>
      <pc:sldChg chg="addSp delSp modSp new del">
        <pc:chgData name="Christelle Lison" userId="1403676a-9490-4f13-8378-dfca6a0d2849" providerId="ADAL" clId="{B71E0777-7F45-50E5-B769-D873937FCD8D}" dt="2026-01-12T16:16:50.894" v="1452" actId="2696"/>
        <pc:sldMkLst>
          <pc:docMk/>
          <pc:sldMk cId="1095768244" sldId="632"/>
        </pc:sldMkLst>
        <pc:spChg chg="del">
          <ac:chgData name="Christelle Lison" userId="1403676a-9490-4f13-8378-dfca6a0d2849" providerId="ADAL" clId="{B71E0777-7F45-50E5-B769-D873937FCD8D}" dt="2026-01-12T14:30:06.576" v="376" actId="931"/>
          <ac:spMkLst>
            <pc:docMk/>
            <pc:sldMk cId="1095768244" sldId="632"/>
            <ac:spMk id="3" creationId="{31400063-7DB0-F399-2680-4A23A37962F1}"/>
          </ac:spMkLst>
        </pc:spChg>
        <pc:spChg chg="add mod">
          <ac:chgData name="Christelle Lison" userId="1403676a-9490-4f13-8378-dfca6a0d2849" providerId="ADAL" clId="{B71E0777-7F45-50E5-B769-D873937FCD8D}" dt="2026-01-12T14:30:26.232" v="378"/>
          <ac:spMkLst>
            <pc:docMk/>
            <pc:sldMk cId="1095768244" sldId="632"/>
            <ac:spMk id="8" creationId="{08D676CC-0C86-6ACE-2174-BA333B97D854}"/>
          </ac:spMkLst>
        </pc:spChg>
        <pc:picChg chg="add mod">
          <ac:chgData name="Christelle Lison" userId="1403676a-9490-4f13-8378-dfca6a0d2849" providerId="ADAL" clId="{B71E0777-7F45-50E5-B769-D873937FCD8D}" dt="2026-01-12T14:30:06.576" v="376" actId="931"/>
          <ac:picMkLst>
            <pc:docMk/>
            <pc:sldMk cId="1095768244" sldId="632"/>
            <ac:picMk id="7" creationId="{82A78A22-E021-5426-3947-768791FEEB12}"/>
          </ac:picMkLst>
        </pc:picChg>
      </pc:sldChg>
      <pc:sldChg chg="modSp new del mod">
        <pc:chgData name="Christelle Lison" userId="1403676a-9490-4f13-8378-dfca6a0d2849" providerId="ADAL" clId="{B71E0777-7F45-50E5-B769-D873937FCD8D}" dt="2026-01-12T15:57:42.827" v="1208" actId="2696"/>
        <pc:sldMkLst>
          <pc:docMk/>
          <pc:sldMk cId="4268228707" sldId="633"/>
        </pc:sldMkLst>
        <pc:spChg chg="mod">
          <ac:chgData name="Christelle Lison" userId="1403676a-9490-4f13-8378-dfca6a0d2849" providerId="ADAL" clId="{B71E0777-7F45-50E5-B769-D873937FCD8D}" dt="2026-01-12T14:32:35.186" v="388" actId="20577"/>
          <ac:spMkLst>
            <pc:docMk/>
            <pc:sldMk cId="4268228707" sldId="633"/>
            <ac:spMk id="2" creationId="{CA9AA3D8-0FF3-A84B-623F-3C3B2AE29E45}"/>
          </ac:spMkLst>
        </pc:spChg>
        <pc:spChg chg="mod">
          <ac:chgData name="Christelle Lison" userId="1403676a-9490-4f13-8378-dfca6a0d2849" providerId="ADAL" clId="{B71E0777-7F45-50E5-B769-D873937FCD8D}" dt="2026-01-12T14:33:16.288" v="395" actId="20577"/>
          <ac:spMkLst>
            <pc:docMk/>
            <pc:sldMk cId="4268228707" sldId="633"/>
            <ac:spMk id="3" creationId="{DE082046-7586-A18D-6034-083FB59FBC4D}"/>
          </ac:spMkLst>
        </pc:spChg>
      </pc:sldChg>
      <pc:sldChg chg="addSp delSp modSp new mod modAnim">
        <pc:chgData name="Christelle Lison" userId="1403676a-9490-4f13-8378-dfca6a0d2849" providerId="ADAL" clId="{B71E0777-7F45-50E5-B769-D873937FCD8D}" dt="2026-01-12T18:25:45.640" v="3594"/>
        <pc:sldMkLst>
          <pc:docMk/>
          <pc:sldMk cId="1575862953" sldId="634"/>
        </pc:sldMkLst>
        <pc:spChg chg="mod">
          <ac:chgData name="Christelle Lison" userId="1403676a-9490-4f13-8378-dfca6a0d2849" providerId="ADAL" clId="{B71E0777-7F45-50E5-B769-D873937FCD8D}" dt="2026-01-12T14:35:44.060" v="441" actId="20577"/>
          <ac:spMkLst>
            <pc:docMk/>
            <pc:sldMk cId="1575862953" sldId="634"/>
            <ac:spMk id="2" creationId="{F0D7E752-03D2-D080-7D88-A6B37074A163}"/>
          </ac:spMkLst>
        </pc:spChg>
        <pc:spChg chg="del">
          <ac:chgData name="Christelle Lison" userId="1403676a-9490-4f13-8378-dfca6a0d2849" providerId="ADAL" clId="{B71E0777-7F45-50E5-B769-D873937FCD8D}" dt="2026-01-12T14:36:41.208" v="492" actId="478"/>
          <ac:spMkLst>
            <pc:docMk/>
            <pc:sldMk cId="1575862953" sldId="634"/>
            <ac:spMk id="3" creationId="{CBE5339D-0D9F-F451-DE3F-C75934C9D8CE}"/>
          </ac:spMkLst>
        </pc:spChg>
        <pc:spChg chg="add mod">
          <ac:chgData name="Christelle Lison" userId="1403676a-9490-4f13-8378-dfca6a0d2849" providerId="ADAL" clId="{B71E0777-7F45-50E5-B769-D873937FCD8D}" dt="2026-01-12T14:36:28.219" v="491" actId="1035"/>
          <ac:spMkLst>
            <pc:docMk/>
            <pc:sldMk cId="1575862953" sldId="634"/>
            <ac:spMk id="6" creationId="{D9E20653-0DB4-6A79-95F4-450AAE603316}"/>
          </ac:spMkLst>
        </pc:spChg>
        <pc:spChg chg="add mod">
          <ac:chgData name="Christelle Lison" userId="1403676a-9490-4f13-8378-dfca6a0d2849" providerId="ADAL" clId="{B71E0777-7F45-50E5-B769-D873937FCD8D}" dt="2026-01-12T14:36:28.219" v="491" actId="1035"/>
          <ac:spMkLst>
            <pc:docMk/>
            <pc:sldMk cId="1575862953" sldId="634"/>
            <ac:spMk id="7" creationId="{FBB92FB1-0355-5E17-CFD6-9050E3704104}"/>
          </ac:spMkLst>
        </pc:spChg>
        <pc:picChg chg="add mod">
          <ac:chgData name="Christelle Lison" userId="1403676a-9490-4f13-8378-dfca6a0d2849" providerId="ADAL" clId="{B71E0777-7F45-50E5-B769-D873937FCD8D}" dt="2026-01-12T14:36:28.219" v="491" actId="1035"/>
          <ac:picMkLst>
            <pc:docMk/>
            <pc:sldMk cId="1575862953" sldId="634"/>
            <ac:picMk id="8" creationId="{9AEC8DAD-65BB-C557-9647-8066E9DB1258}"/>
          </ac:picMkLst>
        </pc:picChg>
      </pc:sldChg>
      <pc:sldChg chg="addSp delSp modSp new del mod">
        <pc:chgData name="Christelle Lison" userId="1403676a-9490-4f13-8378-dfca6a0d2849" providerId="ADAL" clId="{B71E0777-7F45-50E5-B769-D873937FCD8D}" dt="2026-01-12T16:04:38.795" v="1251" actId="2696"/>
        <pc:sldMkLst>
          <pc:docMk/>
          <pc:sldMk cId="2590326534" sldId="635"/>
        </pc:sldMkLst>
        <pc:spChg chg="mod">
          <ac:chgData name="Christelle Lison" userId="1403676a-9490-4f13-8378-dfca6a0d2849" providerId="ADAL" clId="{B71E0777-7F45-50E5-B769-D873937FCD8D}" dt="2026-01-12T14:50:33.516" v="604" actId="20577"/>
          <ac:spMkLst>
            <pc:docMk/>
            <pc:sldMk cId="2590326534" sldId="635"/>
            <ac:spMk id="2" creationId="{C7E80C33-57EC-DB13-EE44-669C71AF5307}"/>
          </ac:spMkLst>
        </pc:spChg>
        <pc:spChg chg="del">
          <ac:chgData name="Christelle Lison" userId="1403676a-9490-4f13-8378-dfca6a0d2849" providerId="ADAL" clId="{B71E0777-7F45-50E5-B769-D873937FCD8D}" dt="2026-01-12T14:50:08.697" v="558" actId="931"/>
          <ac:spMkLst>
            <pc:docMk/>
            <pc:sldMk cId="2590326534" sldId="635"/>
            <ac:spMk id="3" creationId="{EFD43FA4-F86B-232D-051D-0857EACF9F87}"/>
          </ac:spMkLst>
        </pc:spChg>
        <pc:spChg chg="add mod">
          <ac:chgData name="Christelle Lison" userId="1403676a-9490-4f13-8378-dfca6a0d2849" providerId="ADAL" clId="{B71E0777-7F45-50E5-B769-D873937FCD8D}" dt="2026-01-12T14:49:56.314" v="557" actId="20577"/>
          <ac:spMkLst>
            <pc:docMk/>
            <pc:sldMk cId="2590326534" sldId="635"/>
            <ac:spMk id="6" creationId="{D507E343-6267-0441-56EB-7CCA2A63332E}"/>
          </ac:spMkLst>
        </pc:spChg>
        <pc:picChg chg="add mod">
          <ac:chgData name="Christelle Lison" userId="1403676a-9490-4f13-8378-dfca6a0d2849" providerId="ADAL" clId="{B71E0777-7F45-50E5-B769-D873937FCD8D}" dt="2026-01-12T15:51:23.710" v="990" actId="1035"/>
          <ac:picMkLst>
            <pc:docMk/>
            <pc:sldMk cId="2590326534" sldId="635"/>
            <ac:picMk id="8" creationId="{633199A9-61F3-689E-FC07-930B61A7E776}"/>
          </ac:picMkLst>
        </pc:picChg>
      </pc:sldChg>
      <pc:sldChg chg="modSp new mod modAnim">
        <pc:chgData name="Christelle Lison" userId="1403676a-9490-4f13-8378-dfca6a0d2849" providerId="ADAL" clId="{B71E0777-7F45-50E5-B769-D873937FCD8D}" dt="2026-01-12T18:18:48.649" v="3572"/>
        <pc:sldMkLst>
          <pc:docMk/>
          <pc:sldMk cId="695499695" sldId="636"/>
        </pc:sldMkLst>
        <pc:spChg chg="mod">
          <ac:chgData name="Christelle Lison" userId="1403676a-9490-4f13-8378-dfca6a0d2849" providerId="ADAL" clId="{B71E0777-7F45-50E5-B769-D873937FCD8D}" dt="2026-01-12T15:03:28.980" v="654" actId="20577"/>
          <ac:spMkLst>
            <pc:docMk/>
            <pc:sldMk cId="695499695" sldId="636"/>
            <ac:spMk id="2" creationId="{62BE4D47-6BC6-9D16-3C95-A192FEB0E30F}"/>
          </ac:spMkLst>
        </pc:spChg>
        <pc:spChg chg="mod">
          <ac:chgData name="Christelle Lison" userId="1403676a-9490-4f13-8378-dfca6a0d2849" providerId="ADAL" clId="{B71E0777-7F45-50E5-B769-D873937FCD8D}" dt="2026-01-12T15:19:45.805" v="722" actId="404"/>
          <ac:spMkLst>
            <pc:docMk/>
            <pc:sldMk cId="695499695" sldId="636"/>
            <ac:spMk id="3" creationId="{A02A3383-4463-A318-F491-E56942919183}"/>
          </ac:spMkLst>
        </pc:spChg>
      </pc:sldChg>
      <pc:sldChg chg="modSp new del mod">
        <pc:chgData name="Christelle Lison" userId="1403676a-9490-4f13-8378-dfca6a0d2849" providerId="ADAL" clId="{B71E0777-7F45-50E5-B769-D873937FCD8D}" dt="2026-01-12T16:16:39.812" v="1450" actId="2696"/>
        <pc:sldMkLst>
          <pc:docMk/>
          <pc:sldMk cId="2529290673" sldId="637"/>
        </pc:sldMkLst>
        <pc:spChg chg="mod">
          <ac:chgData name="Christelle Lison" userId="1403676a-9490-4f13-8378-dfca6a0d2849" providerId="ADAL" clId="{B71E0777-7F45-50E5-B769-D873937FCD8D}" dt="2026-01-12T15:08:36.235" v="714" actId="20577"/>
          <ac:spMkLst>
            <pc:docMk/>
            <pc:sldMk cId="2529290673" sldId="637"/>
            <ac:spMk id="2" creationId="{666B4211-6FB1-04A8-808E-1BB23C78CCF2}"/>
          </ac:spMkLst>
        </pc:spChg>
      </pc:sldChg>
      <pc:sldChg chg="add del">
        <pc:chgData name="Christelle Lison" userId="1403676a-9490-4f13-8378-dfca6a0d2849" providerId="ADAL" clId="{B71E0777-7F45-50E5-B769-D873937FCD8D}" dt="2026-01-12T17:12:54.372" v="3085" actId="2696"/>
        <pc:sldMkLst>
          <pc:docMk/>
          <pc:sldMk cId="1101845032" sldId="638"/>
        </pc:sldMkLst>
      </pc:sldChg>
      <pc:sldChg chg="delSp add del mod">
        <pc:chgData name="Christelle Lison" userId="1403676a-9490-4f13-8378-dfca6a0d2849" providerId="ADAL" clId="{B71E0777-7F45-50E5-B769-D873937FCD8D}" dt="2026-01-12T17:24:32.342" v="3429" actId="2696"/>
        <pc:sldMkLst>
          <pc:docMk/>
          <pc:sldMk cId="3810014507" sldId="644"/>
        </pc:sldMkLst>
        <pc:picChg chg="del">
          <ac:chgData name="Christelle Lison" userId="1403676a-9490-4f13-8378-dfca6a0d2849" providerId="ADAL" clId="{B71E0777-7F45-50E5-B769-D873937FCD8D}" dt="2026-01-12T17:23:44.497" v="3322" actId="21"/>
          <ac:picMkLst>
            <pc:docMk/>
            <pc:sldMk cId="3810014507" sldId="644"/>
            <ac:picMk id="5" creationId="{ABC66259-2937-D959-AC7A-0435BAC863F3}"/>
          </ac:picMkLst>
        </pc:picChg>
      </pc:sldChg>
      <pc:sldChg chg="add del">
        <pc:chgData name="Christelle Lison" userId="1403676a-9490-4f13-8378-dfca6a0d2849" providerId="ADAL" clId="{B71E0777-7F45-50E5-B769-D873937FCD8D}" dt="2026-01-12T17:12:53.260" v="3084" actId="2696"/>
        <pc:sldMkLst>
          <pc:docMk/>
          <pc:sldMk cId="2419327759" sldId="671"/>
        </pc:sldMkLst>
      </pc:sldChg>
      <pc:sldChg chg="modSp new mod modAnim">
        <pc:chgData name="Christelle Lison" userId="1403676a-9490-4f13-8378-dfca6a0d2849" providerId="ADAL" clId="{B71E0777-7F45-50E5-B769-D873937FCD8D}" dt="2026-01-12T18:19:42.168" v="3578"/>
        <pc:sldMkLst>
          <pc:docMk/>
          <pc:sldMk cId="2334974242" sldId="672"/>
        </pc:sldMkLst>
        <pc:spChg chg="mod">
          <ac:chgData name="Christelle Lison" userId="1403676a-9490-4f13-8378-dfca6a0d2849" providerId="ADAL" clId="{B71E0777-7F45-50E5-B769-D873937FCD8D}" dt="2026-01-12T15:40:19.507" v="876" actId="20577"/>
          <ac:spMkLst>
            <pc:docMk/>
            <pc:sldMk cId="2334974242" sldId="672"/>
            <ac:spMk id="2" creationId="{02D1311F-B297-5A9C-C1A0-E70FCD358376}"/>
          </ac:spMkLst>
        </pc:spChg>
        <pc:spChg chg="mod">
          <ac:chgData name="Christelle Lison" userId="1403676a-9490-4f13-8378-dfca6a0d2849" providerId="ADAL" clId="{B71E0777-7F45-50E5-B769-D873937FCD8D}" dt="2026-01-12T15:40:11.132" v="863" actId="20577"/>
          <ac:spMkLst>
            <pc:docMk/>
            <pc:sldMk cId="2334974242" sldId="672"/>
            <ac:spMk id="3" creationId="{5C5C43EC-2A9A-65B5-1D45-E9D41C160E9D}"/>
          </ac:spMkLst>
        </pc:spChg>
      </pc:sldChg>
      <pc:sldChg chg="addSp delSp modSp new del mod">
        <pc:chgData name="Christelle Lison" userId="1403676a-9490-4f13-8378-dfca6a0d2849" providerId="ADAL" clId="{B71E0777-7F45-50E5-B769-D873937FCD8D}" dt="2026-01-12T15:49:33.877" v="971" actId="2696"/>
        <pc:sldMkLst>
          <pc:docMk/>
          <pc:sldMk cId="13134613" sldId="673"/>
        </pc:sldMkLst>
        <pc:spChg chg="mod">
          <ac:chgData name="Christelle Lison" userId="1403676a-9490-4f13-8378-dfca6a0d2849" providerId="ADAL" clId="{B71E0777-7F45-50E5-B769-D873937FCD8D}" dt="2026-01-12T15:46:02.804" v="970" actId="20577"/>
          <ac:spMkLst>
            <pc:docMk/>
            <pc:sldMk cId="13134613" sldId="673"/>
            <ac:spMk id="2" creationId="{2E2DBF71-8EC0-1257-7D68-152038A74D13}"/>
          </ac:spMkLst>
        </pc:spChg>
        <pc:spChg chg="del">
          <ac:chgData name="Christelle Lison" userId="1403676a-9490-4f13-8378-dfca6a0d2849" providerId="ADAL" clId="{B71E0777-7F45-50E5-B769-D873937FCD8D}" dt="2026-01-12T15:44:13.394" v="878" actId="931"/>
          <ac:spMkLst>
            <pc:docMk/>
            <pc:sldMk cId="13134613" sldId="673"/>
            <ac:spMk id="3" creationId="{2428A4A7-8A5E-5533-2446-8F570B2C43F3}"/>
          </ac:spMkLst>
        </pc:spChg>
        <pc:spChg chg="add mod">
          <ac:chgData name="Christelle Lison" userId="1403676a-9490-4f13-8378-dfca6a0d2849" providerId="ADAL" clId="{B71E0777-7F45-50E5-B769-D873937FCD8D}" dt="2026-01-12T15:45:20.963" v="951" actId="20577"/>
          <ac:spMkLst>
            <pc:docMk/>
            <pc:sldMk cId="13134613" sldId="673"/>
            <ac:spMk id="8" creationId="{0D748937-2002-C1EC-3272-80E5B70CE376}"/>
          </ac:spMkLst>
        </pc:spChg>
        <pc:picChg chg="add mod">
          <ac:chgData name="Christelle Lison" userId="1403676a-9490-4f13-8378-dfca6a0d2849" providerId="ADAL" clId="{B71E0777-7F45-50E5-B769-D873937FCD8D}" dt="2026-01-12T15:44:23.838" v="904" actId="1035"/>
          <ac:picMkLst>
            <pc:docMk/>
            <pc:sldMk cId="13134613" sldId="673"/>
            <ac:picMk id="7" creationId="{25697B3A-7183-F548-2C8E-FD6D53306B42}"/>
          </ac:picMkLst>
        </pc:picChg>
      </pc:sldChg>
      <pc:sldChg chg="modSp add mod ord">
        <pc:chgData name="Christelle Lison" userId="1403676a-9490-4f13-8378-dfca6a0d2849" providerId="ADAL" clId="{B71E0777-7F45-50E5-B769-D873937FCD8D}" dt="2026-01-12T16:01:19.397" v="1228" actId="20578"/>
        <pc:sldMkLst>
          <pc:docMk/>
          <pc:sldMk cId="1062069428" sldId="673"/>
        </pc:sldMkLst>
        <pc:spChg chg="mod">
          <ac:chgData name="Christelle Lison" userId="1403676a-9490-4f13-8378-dfca6a0d2849" providerId="ADAL" clId="{B71E0777-7F45-50E5-B769-D873937FCD8D}" dt="2026-01-12T15:51:52.713" v="1020" actId="20577"/>
          <ac:spMkLst>
            <pc:docMk/>
            <pc:sldMk cId="1062069428" sldId="673"/>
            <ac:spMk id="9" creationId="{9A10A699-3372-C96D-1645-38DF5159CC1D}"/>
          </ac:spMkLst>
        </pc:spChg>
      </pc:sldChg>
      <pc:sldChg chg="addSp delSp modSp add mod addAnim delAnim modAnim">
        <pc:chgData name="Christelle Lison" userId="1403676a-9490-4f13-8378-dfca6a0d2849" providerId="ADAL" clId="{B71E0777-7F45-50E5-B769-D873937FCD8D}" dt="2026-01-12T18:20:42.507" v="3588"/>
        <pc:sldMkLst>
          <pc:docMk/>
          <pc:sldMk cId="3237125417" sldId="674"/>
        </pc:sldMkLst>
        <pc:spChg chg="mod">
          <ac:chgData name="Christelle Lison" userId="1403676a-9490-4f13-8378-dfca6a0d2849" providerId="ADAL" clId="{B71E0777-7F45-50E5-B769-D873937FCD8D}" dt="2026-01-12T16:02:47.630" v="1248" actId="114"/>
          <ac:spMkLst>
            <pc:docMk/>
            <pc:sldMk cId="3237125417" sldId="674"/>
            <ac:spMk id="2" creationId="{DFA472DC-49D1-AE5B-81B9-E6AA0FA360AB}"/>
          </ac:spMkLst>
        </pc:spChg>
        <pc:spChg chg="mod">
          <ac:chgData name="Christelle Lison" userId="1403676a-9490-4f13-8378-dfca6a0d2849" providerId="ADAL" clId="{B71E0777-7F45-50E5-B769-D873937FCD8D}" dt="2026-01-12T16:38:21.405" v="1716" actId="20577"/>
          <ac:spMkLst>
            <pc:docMk/>
            <pc:sldMk cId="3237125417" sldId="674"/>
            <ac:spMk id="8" creationId="{883D685C-6E4C-A42A-13BB-A7098CDC281A}"/>
          </ac:spMkLst>
        </pc:spChg>
        <pc:spChg chg="add del mod">
          <ac:chgData name="Christelle Lison" userId="1403676a-9490-4f13-8378-dfca6a0d2849" providerId="ADAL" clId="{B71E0777-7F45-50E5-B769-D873937FCD8D}" dt="2026-01-12T16:33:34.239" v="1660" actId="21"/>
          <ac:spMkLst>
            <pc:docMk/>
            <pc:sldMk cId="3237125417" sldId="674"/>
            <ac:spMk id="13" creationId="{86B4632E-E984-83E9-E9D3-67242510C8F8}"/>
          </ac:spMkLst>
        </pc:spChg>
      </pc:sldChg>
      <pc:sldChg chg="delSp modSp add mod modAnim">
        <pc:chgData name="Christelle Lison" userId="1403676a-9490-4f13-8378-dfca6a0d2849" providerId="ADAL" clId="{B71E0777-7F45-50E5-B769-D873937FCD8D}" dt="2026-01-12T18:20:03.282" v="3582"/>
        <pc:sldMkLst>
          <pc:docMk/>
          <pc:sldMk cId="982885320" sldId="675"/>
        </pc:sldMkLst>
        <pc:spChg chg="mod">
          <ac:chgData name="Christelle Lison" userId="1403676a-9490-4f13-8378-dfca6a0d2849" providerId="ADAL" clId="{B71E0777-7F45-50E5-B769-D873937FCD8D}" dt="2026-01-12T16:02:19.195" v="1233"/>
          <ac:spMkLst>
            <pc:docMk/>
            <pc:sldMk cId="982885320" sldId="675"/>
            <ac:spMk id="2" creationId="{745B6BCE-A87F-9099-3430-D8D81DCCAC20}"/>
          </ac:spMkLst>
        </pc:spChg>
        <pc:spChg chg="mod">
          <ac:chgData name="Christelle Lison" userId="1403676a-9490-4f13-8378-dfca6a0d2849" providerId="ADAL" clId="{B71E0777-7F45-50E5-B769-D873937FCD8D}" dt="2026-01-12T16:00:04.274" v="1209" actId="20577"/>
          <ac:spMkLst>
            <pc:docMk/>
            <pc:sldMk cId="982885320" sldId="675"/>
            <ac:spMk id="8" creationId="{78C4E1CC-62C2-6817-10A3-E79D57BB7B89}"/>
          </ac:spMkLst>
        </pc:spChg>
        <pc:spChg chg="del">
          <ac:chgData name="Christelle Lison" userId="1403676a-9490-4f13-8378-dfca6a0d2849" providerId="ADAL" clId="{B71E0777-7F45-50E5-B769-D873937FCD8D}" dt="2026-01-12T15:56:04.383" v="1122" actId="478"/>
          <ac:spMkLst>
            <pc:docMk/>
            <pc:sldMk cId="982885320" sldId="675"/>
            <ac:spMk id="14" creationId="{94B8F934-1634-F5C9-BC4D-B464A65CB4FA}"/>
          </ac:spMkLst>
        </pc:spChg>
        <pc:cxnChg chg="del">
          <ac:chgData name="Christelle Lison" userId="1403676a-9490-4f13-8378-dfca6a0d2849" providerId="ADAL" clId="{B71E0777-7F45-50E5-B769-D873937FCD8D}" dt="2026-01-12T15:56:05.945" v="1123" actId="478"/>
          <ac:cxnSpMkLst>
            <pc:docMk/>
            <pc:sldMk cId="982885320" sldId="675"/>
            <ac:cxnSpMk id="11" creationId="{BCB39E87-EA81-5F04-FFF4-70E815BFD731}"/>
          </ac:cxnSpMkLst>
        </pc:cxnChg>
      </pc:sldChg>
      <pc:sldChg chg="addSp delSp modSp add mod modAnim">
        <pc:chgData name="Christelle Lison" userId="1403676a-9490-4f13-8378-dfca6a0d2849" providerId="ADAL" clId="{B71E0777-7F45-50E5-B769-D873937FCD8D}" dt="2026-01-12T18:20:33.102" v="3587"/>
        <pc:sldMkLst>
          <pc:docMk/>
          <pc:sldMk cId="2691937975" sldId="676"/>
        </pc:sldMkLst>
        <pc:spChg chg="mod">
          <ac:chgData name="Christelle Lison" userId="1403676a-9490-4f13-8378-dfca6a0d2849" providerId="ADAL" clId="{B71E0777-7F45-50E5-B769-D873937FCD8D}" dt="2026-01-12T17:24:57.148" v="3445" actId="20577"/>
          <ac:spMkLst>
            <pc:docMk/>
            <pc:sldMk cId="2691937975" sldId="676"/>
            <ac:spMk id="2" creationId="{BC7DDC26-A80E-29C8-C902-9EEB6451B562}"/>
          </ac:spMkLst>
        </pc:spChg>
        <pc:spChg chg="mod">
          <ac:chgData name="Christelle Lison" userId="1403676a-9490-4f13-8378-dfca6a0d2849" providerId="ADAL" clId="{B71E0777-7F45-50E5-B769-D873937FCD8D}" dt="2026-01-12T16:58:54.602" v="2192" actId="20577"/>
          <ac:spMkLst>
            <pc:docMk/>
            <pc:sldMk cId="2691937975" sldId="676"/>
            <ac:spMk id="3" creationId="{D3238077-9C7A-E75B-F7F8-1CB2F6F13621}"/>
          </ac:spMkLst>
        </pc:spChg>
        <pc:picChg chg="add mod">
          <ac:chgData name="Christelle Lison" userId="1403676a-9490-4f13-8378-dfca6a0d2849" providerId="ADAL" clId="{B71E0777-7F45-50E5-B769-D873937FCD8D}" dt="2026-01-12T17:15:32.589" v="3151" actId="1036"/>
          <ac:picMkLst>
            <pc:docMk/>
            <pc:sldMk cId="2691937975" sldId="676"/>
            <ac:picMk id="7" creationId="{200855C5-5653-3DA9-1364-AF1B9A8E7938}"/>
          </ac:picMkLst>
        </pc:picChg>
        <pc:picChg chg="add del mod">
          <ac:chgData name="Christelle Lison" userId="1403676a-9490-4f13-8378-dfca6a0d2849" providerId="ADAL" clId="{B71E0777-7F45-50E5-B769-D873937FCD8D}" dt="2026-01-12T16:51:10.077" v="1990" actId="478"/>
          <ac:picMkLst>
            <pc:docMk/>
            <pc:sldMk cId="2691937975" sldId="676"/>
            <ac:picMk id="8" creationId="{9BB210B7-2FBB-F5EA-FF3B-E75531A3DD3D}"/>
          </ac:picMkLst>
        </pc:picChg>
        <pc:picChg chg="add mod">
          <ac:chgData name="Christelle Lison" userId="1403676a-9490-4f13-8378-dfca6a0d2849" providerId="ADAL" clId="{B71E0777-7F45-50E5-B769-D873937FCD8D}" dt="2026-01-12T17:15:32.589" v="3151" actId="1036"/>
          <ac:picMkLst>
            <pc:docMk/>
            <pc:sldMk cId="2691937975" sldId="676"/>
            <ac:picMk id="10" creationId="{8EC42320-401F-79D9-3894-21BEA92AEA08}"/>
          </ac:picMkLst>
        </pc:picChg>
        <pc:picChg chg="add mod">
          <ac:chgData name="Christelle Lison" userId="1403676a-9490-4f13-8378-dfca6a0d2849" providerId="ADAL" clId="{B71E0777-7F45-50E5-B769-D873937FCD8D}" dt="2026-01-12T16:59:00.733" v="2199" actId="1036"/>
          <ac:picMkLst>
            <pc:docMk/>
            <pc:sldMk cId="2691937975" sldId="676"/>
            <ac:picMk id="4098" creationId="{33999B12-96C0-20AA-52C0-7E77CD10A1F4}"/>
          </ac:picMkLst>
        </pc:picChg>
      </pc:sldChg>
      <pc:sldChg chg="addSp delSp modSp new del mod">
        <pc:chgData name="Christelle Lison" userId="1403676a-9490-4f13-8378-dfca6a0d2849" providerId="ADAL" clId="{B71E0777-7F45-50E5-B769-D873937FCD8D}" dt="2026-01-12T16:59:45.067" v="2204" actId="2696"/>
        <pc:sldMkLst>
          <pc:docMk/>
          <pc:sldMk cId="1570865860" sldId="677"/>
        </pc:sldMkLst>
        <pc:spChg chg="mod">
          <ac:chgData name="Christelle Lison" userId="1403676a-9490-4f13-8378-dfca6a0d2849" providerId="ADAL" clId="{B71E0777-7F45-50E5-B769-D873937FCD8D}" dt="2026-01-12T16:14:42.268" v="1291" actId="20577"/>
          <ac:spMkLst>
            <pc:docMk/>
            <pc:sldMk cId="1570865860" sldId="677"/>
            <ac:spMk id="2" creationId="{79DE96CA-68AE-DAEE-C145-68BE8A173976}"/>
          </ac:spMkLst>
        </pc:spChg>
        <pc:spChg chg="del">
          <ac:chgData name="Christelle Lison" userId="1403676a-9490-4f13-8378-dfca6a0d2849" providerId="ADAL" clId="{B71E0777-7F45-50E5-B769-D873937FCD8D}" dt="2026-01-12T16:46:45.373" v="1891" actId="931"/>
          <ac:spMkLst>
            <pc:docMk/>
            <pc:sldMk cId="1570865860" sldId="677"/>
            <ac:spMk id="3" creationId="{E257A0BB-3EA0-13C0-C504-1EF6A04D7B68}"/>
          </ac:spMkLst>
        </pc:spChg>
        <pc:picChg chg="add mod">
          <ac:chgData name="Christelle Lison" userId="1403676a-9490-4f13-8378-dfca6a0d2849" providerId="ADAL" clId="{B71E0777-7F45-50E5-B769-D873937FCD8D}" dt="2026-01-12T16:50:17.489" v="1977" actId="14100"/>
          <ac:picMkLst>
            <pc:docMk/>
            <pc:sldMk cId="1570865860" sldId="677"/>
            <ac:picMk id="7" creationId="{90388E1E-C316-C906-B5B0-095276F2A3BB}"/>
          </ac:picMkLst>
        </pc:picChg>
        <pc:picChg chg="add del mod">
          <ac:chgData name="Christelle Lison" userId="1403676a-9490-4f13-8378-dfca6a0d2849" providerId="ADAL" clId="{B71E0777-7F45-50E5-B769-D873937FCD8D}" dt="2026-01-12T16:49:42.053" v="1970" actId="478"/>
          <ac:picMkLst>
            <pc:docMk/>
            <pc:sldMk cId="1570865860" sldId="677"/>
            <ac:picMk id="8" creationId="{F4C16586-A3F4-4970-CF7F-753301AF4FD7}"/>
          </ac:picMkLst>
        </pc:picChg>
      </pc:sldChg>
      <pc:sldChg chg="addSp delSp modSp new mod">
        <pc:chgData name="Christelle Lison" userId="1403676a-9490-4f13-8378-dfca6a0d2849" providerId="ADAL" clId="{B71E0777-7F45-50E5-B769-D873937FCD8D}" dt="2026-01-12T17:26:45.554" v="3517" actId="20577"/>
        <pc:sldMkLst>
          <pc:docMk/>
          <pc:sldMk cId="3398620011" sldId="678"/>
        </pc:sldMkLst>
        <pc:spChg chg="mod">
          <ac:chgData name="Christelle Lison" userId="1403676a-9490-4f13-8378-dfca6a0d2849" providerId="ADAL" clId="{B71E0777-7F45-50E5-B769-D873937FCD8D}" dt="2026-01-12T16:15:07.948" v="1336" actId="20577"/>
          <ac:spMkLst>
            <pc:docMk/>
            <pc:sldMk cId="3398620011" sldId="678"/>
            <ac:spMk id="2" creationId="{055F21EE-E194-56D4-FA77-DEAF1103967A}"/>
          </ac:spMkLst>
        </pc:spChg>
        <pc:spChg chg="mod">
          <ac:chgData name="Christelle Lison" userId="1403676a-9490-4f13-8378-dfca6a0d2849" providerId="ADAL" clId="{B71E0777-7F45-50E5-B769-D873937FCD8D}" dt="2026-01-12T17:26:45.554" v="3517" actId="20577"/>
          <ac:spMkLst>
            <pc:docMk/>
            <pc:sldMk cId="3398620011" sldId="678"/>
            <ac:spMk id="3" creationId="{26D0B680-8D4E-7361-3637-135FA744F690}"/>
          </ac:spMkLst>
        </pc:spChg>
        <pc:picChg chg="add mod">
          <ac:chgData name="Christelle Lison" userId="1403676a-9490-4f13-8378-dfca6a0d2849" providerId="ADAL" clId="{B71E0777-7F45-50E5-B769-D873937FCD8D}" dt="2026-01-12T16:45:39.525" v="1857" actId="688"/>
          <ac:picMkLst>
            <pc:docMk/>
            <pc:sldMk cId="3398620011" sldId="678"/>
            <ac:picMk id="7" creationId="{89A4B589-0B49-0328-8E6C-C122A5DC2A8C}"/>
          </ac:picMkLst>
        </pc:picChg>
        <pc:picChg chg="add del mod">
          <ac:chgData name="Christelle Lison" userId="1403676a-9490-4f13-8378-dfca6a0d2849" providerId="ADAL" clId="{B71E0777-7F45-50E5-B769-D873937FCD8D}" dt="2026-01-12T17:05:26.825" v="2687" actId="21"/>
          <ac:picMkLst>
            <pc:docMk/>
            <pc:sldMk cId="3398620011" sldId="678"/>
            <ac:picMk id="8" creationId="{7AB82B88-9E79-06BA-DB8F-E2C10EF4345A}"/>
          </ac:picMkLst>
        </pc:picChg>
      </pc:sldChg>
      <pc:sldChg chg="addSp delSp modSp new del mod">
        <pc:chgData name="Christelle Lison" userId="1403676a-9490-4f13-8378-dfca6a0d2849" providerId="ADAL" clId="{B71E0777-7F45-50E5-B769-D873937FCD8D}" dt="2026-01-12T17:12:02.197" v="2995" actId="2696"/>
        <pc:sldMkLst>
          <pc:docMk/>
          <pc:sldMk cId="1338946789" sldId="679"/>
        </pc:sldMkLst>
        <pc:spChg chg="mod">
          <ac:chgData name="Christelle Lison" userId="1403676a-9490-4f13-8378-dfca6a0d2849" providerId="ADAL" clId="{B71E0777-7F45-50E5-B769-D873937FCD8D}" dt="2026-01-12T16:15:53.735" v="1399" actId="20577"/>
          <ac:spMkLst>
            <pc:docMk/>
            <pc:sldMk cId="1338946789" sldId="679"/>
            <ac:spMk id="2" creationId="{9D34DED7-41F7-EF27-AC15-7C331286A777}"/>
          </ac:spMkLst>
        </pc:spChg>
        <pc:spChg chg="del">
          <ac:chgData name="Christelle Lison" userId="1403676a-9490-4f13-8378-dfca6a0d2849" providerId="ADAL" clId="{B71E0777-7F45-50E5-B769-D873937FCD8D}" dt="2026-01-12T17:08:56.614" v="2762" actId="931"/>
          <ac:spMkLst>
            <pc:docMk/>
            <pc:sldMk cId="1338946789" sldId="679"/>
            <ac:spMk id="3" creationId="{9F9D5F3B-A895-3E22-2A5A-4D025B9B9DED}"/>
          </ac:spMkLst>
        </pc:spChg>
        <pc:picChg chg="add mod">
          <ac:chgData name="Christelle Lison" userId="1403676a-9490-4f13-8378-dfca6a0d2849" providerId="ADAL" clId="{B71E0777-7F45-50E5-B769-D873937FCD8D}" dt="2026-01-12T16:16:44.275" v="1451"/>
          <ac:picMkLst>
            <pc:docMk/>
            <pc:sldMk cId="1338946789" sldId="679"/>
            <ac:picMk id="6" creationId="{B9786C7C-6A87-F6EB-C1DE-FC966CE4F736}"/>
          </ac:picMkLst>
        </pc:picChg>
        <pc:picChg chg="add mod">
          <ac:chgData name="Christelle Lison" userId="1403676a-9490-4f13-8378-dfca6a0d2849" providerId="ADAL" clId="{B71E0777-7F45-50E5-B769-D873937FCD8D}" dt="2026-01-12T17:09:40.275" v="2770" actId="14100"/>
          <ac:picMkLst>
            <pc:docMk/>
            <pc:sldMk cId="1338946789" sldId="679"/>
            <ac:picMk id="8" creationId="{D4CC4C54-08D8-7F05-8305-9FB5A130EA5D}"/>
          </ac:picMkLst>
        </pc:picChg>
        <pc:picChg chg="add del mod">
          <ac:chgData name="Christelle Lison" userId="1403676a-9490-4f13-8378-dfca6a0d2849" providerId="ADAL" clId="{B71E0777-7F45-50E5-B769-D873937FCD8D}" dt="2026-01-12T17:09:41.892" v="2771" actId="478"/>
          <ac:picMkLst>
            <pc:docMk/>
            <pc:sldMk cId="1338946789" sldId="679"/>
            <ac:picMk id="9" creationId="{B6B5AB3B-FDF6-AA0B-936B-B54B8A5DA0D5}"/>
          </ac:picMkLst>
        </pc:picChg>
      </pc:sldChg>
      <pc:sldChg chg="modSp new del mod">
        <pc:chgData name="Christelle Lison" userId="1403676a-9490-4f13-8378-dfca6a0d2849" providerId="ADAL" clId="{B71E0777-7F45-50E5-B769-D873937FCD8D}" dt="2026-01-12T16:16:50.894" v="1452" actId="2696"/>
        <pc:sldMkLst>
          <pc:docMk/>
          <pc:sldMk cId="1133504617" sldId="680"/>
        </pc:sldMkLst>
        <pc:spChg chg="mod">
          <ac:chgData name="Christelle Lison" userId="1403676a-9490-4f13-8378-dfca6a0d2849" providerId="ADAL" clId="{B71E0777-7F45-50E5-B769-D873937FCD8D}" dt="2026-01-12T16:16:12.338" v="1448" actId="20577"/>
          <ac:spMkLst>
            <pc:docMk/>
            <pc:sldMk cId="1133504617" sldId="680"/>
            <ac:spMk id="2" creationId="{1AABEC96-B1F7-99B7-A287-F3D2DFC8656B}"/>
          </ac:spMkLst>
        </pc:spChg>
      </pc:sldChg>
      <pc:sldChg chg="addSp modSp add mod">
        <pc:chgData name="Christelle Lison" userId="1403676a-9490-4f13-8378-dfca6a0d2849" providerId="ADAL" clId="{B71E0777-7F45-50E5-B769-D873937FCD8D}" dt="2026-01-12T17:25:34.635" v="3511" actId="1038"/>
        <pc:sldMkLst>
          <pc:docMk/>
          <pc:sldMk cId="3347984749" sldId="680"/>
        </pc:sldMkLst>
        <pc:spChg chg="mod">
          <ac:chgData name="Christelle Lison" userId="1403676a-9490-4f13-8378-dfca6a0d2849" providerId="ADAL" clId="{B71E0777-7F45-50E5-B769-D873937FCD8D}" dt="2026-01-12T17:25:29.830" v="3501" actId="20577"/>
          <ac:spMkLst>
            <pc:docMk/>
            <pc:sldMk cId="3347984749" sldId="680"/>
            <ac:spMk id="3" creationId="{5D069391-3379-73FC-8B2D-5BAA98495578}"/>
          </ac:spMkLst>
        </pc:spChg>
        <pc:picChg chg="add mod">
          <ac:chgData name="Christelle Lison" userId="1403676a-9490-4f13-8378-dfca6a0d2849" providerId="ADAL" clId="{B71E0777-7F45-50E5-B769-D873937FCD8D}" dt="2026-01-12T17:25:34.635" v="3511" actId="1038"/>
          <ac:picMkLst>
            <pc:docMk/>
            <pc:sldMk cId="3347984749" sldId="680"/>
            <ac:picMk id="5122" creationId="{8D7E71F2-B517-E3E8-5E2A-0E9F74618818}"/>
          </ac:picMkLst>
        </pc:picChg>
      </pc:sldChg>
      <pc:sldChg chg="addSp delSp modSp new mod">
        <pc:chgData name="Christelle Lison" userId="1403676a-9490-4f13-8378-dfca6a0d2849" providerId="ADAL" clId="{B71E0777-7F45-50E5-B769-D873937FCD8D}" dt="2026-01-12T16:47:52.587" v="1962" actId="20577"/>
        <pc:sldMkLst>
          <pc:docMk/>
          <pc:sldMk cId="284599000" sldId="681"/>
        </pc:sldMkLst>
        <pc:spChg chg="mod">
          <ac:chgData name="Christelle Lison" userId="1403676a-9490-4f13-8378-dfca6a0d2849" providerId="ADAL" clId="{B71E0777-7F45-50E5-B769-D873937FCD8D}" dt="2026-01-12T16:18:21.514" v="1492" actId="20577"/>
          <ac:spMkLst>
            <pc:docMk/>
            <pc:sldMk cId="284599000" sldId="681"/>
            <ac:spMk id="2" creationId="{39EEA609-FAC1-2ED3-BC79-C67038513664}"/>
          </ac:spMkLst>
        </pc:spChg>
        <pc:spChg chg="del">
          <ac:chgData name="Christelle Lison" userId="1403676a-9490-4f13-8378-dfca6a0d2849" providerId="ADAL" clId="{B71E0777-7F45-50E5-B769-D873937FCD8D}" dt="2026-01-12T16:47:28.620" v="1934" actId="478"/>
          <ac:spMkLst>
            <pc:docMk/>
            <pc:sldMk cId="284599000" sldId="681"/>
            <ac:spMk id="3" creationId="{6986C830-A22C-270D-5E24-E2FF43B41A81}"/>
          </ac:spMkLst>
        </pc:spChg>
        <pc:spChg chg="add mod">
          <ac:chgData name="Christelle Lison" userId="1403676a-9490-4f13-8378-dfca6a0d2849" providerId="ADAL" clId="{B71E0777-7F45-50E5-B769-D873937FCD8D}" dt="2026-01-12T16:47:52.587" v="1962" actId="20577"/>
          <ac:spMkLst>
            <pc:docMk/>
            <pc:sldMk cId="284599000" sldId="681"/>
            <ac:spMk id="8" creationId="{1983B0C3-5330-499B-9788-1CA54BD369CC}"/>
          </ac:spMkLst>
        </pc:spChg>
        <pc:picChg chg="add del mod">
          <ac:chgData name="Christelle Lison" userId="1403676a-9490-4f13-8378-dfca6a0d2849" providerId="ADAL" clId="{B71E0777-7F45-50E5-B769-D873937FCD8D}" dt="2026-01-12T16:47:17.126" v="1892" actId="478"/>
          <ac:picMkLst>
            <pc:docMk/>
            <pc:sldMk cId="284599000" sldId="681"/>
            <ac:picMk id="6" creationId="{CBC10D1D-7617-5541-F3FA-CA6DE82747CD}"/>
          </ac:picMkLst>
        </pc:picChg>
        <pc:picChg chg="add mod">
          <ac:chgData name="Christelle Lison" userId="1403676a-9490-4f13-8378-dfca6a0d2849" providerId="ADAL" clId="{B71E0777-7F45-50E5-B769-D873937FCD8D}" dt="2026-01-12T16:47:25.913" v="1933" actId="1036"/>
          <ac:picMkLst>
            <pc:docMk/>
            <pc:sldMk cId="284599000" sldId="681"/>
            <ac:picMk id="7" creationId="{CF0A4077-7AAE-3264-ADD9-064C3BA22A6E}"/>
          </ac:picMkLst>
        </pc:picChg>
      </pc:sldChg>
      <pc:sldChg chg="addSp delSp modSp new mod modAnim">
        <pc:chgData name="Christelle Lison" userId="1403676a-9490-4f13-8378-dfca6a0d2849" providerId="ADAL" clId="{B71E0777-7F45-50E5-B769-D873937FCD8D}" dt="2026-01-12T16:33:46.215" v="1663" actId="14100"/>
        <pc:sldMkLst>
          <pc:docMk/>
          <pc:sldMk cId="1948609329" sldId="682"/>
        </pc:sldMkLst>
        <pc:spChg chg="mod">
          <ac:chgData name="Christelle Lison" userId="1403676a-9490-4f13-8378-dfca6a0d2849" providerId="ADAL" clId="{B71E0777-7F45-50E5-B769-D873937FCD8D}" dt="2026-01-12T16:28:55.510" v="1574" actId="20577"/>
          <ac:spMkLst>
            <pc:docMk/>
            <pc:sldMk cId="1948609329" sldId="682"/>
            <ac:spMk id="2" creationId="{B580ED56-472B-9F65-C096-879C635E324F}"/>
          </ac:spMkLst>
        </pc:spChg>
        <pc:spChg chg="del">
          <ac:chgData name="Christelle Lison" userId="1403676a-9490-4f13-8378-dfca6a0d2849" providerId="ADAL" clId="{B71E0777-7F45-50E5-B769-D873937FCD8D}" dt="2026-01-12T16:28:26.983" v="1512" actId="931"/>
          <ac:spMkLst>
            <pc:docMk/>
            <pc:sldMk cId="1948609329" sldId="682"/>
            <ac:spMk id="3" creationId="{2BBB5B2A-6C2B-1AF1-1A97-DC4ADFEF96D4}"/>
          </ac:spMkLst>
        </pc:spChg>
        <pc:spChg chg="add del mod">
          <ac:chgData name="Christelle Lison" userId="1403676a-9490-4f13-8378-dfca6a0d2849" providerId="ADAL" clId="{B71E0777-7F45-50E5-B769-D873937FCD8D}" dt="2026-01-12T16:33:18.739" v="1659" actId="478"/>
          <ac:spMkLst>
            <pc:docMk/>
            <pc:sldMk cId="1948609329" sldId="682"/>
            <ac:spMk id="9" creationId="{809E2311-933A-1C6E-C207-FCF0AF8FEC9A}"/>
          </ac:spMkLst>
        </pc:spChg>
        <pc:spChg chg="add mod">
          <ac:chgData name="Christelle Lison" userId="1403676a-9490-4f13-8378-dfca6a0d2849" providerId="ADAL" clId="{B71E0777-7F45-50E5-B769-D873937FCD8D}" dt="2026-01-12T16:30:41.197" v="1586" actId="20577"/>
          <ac:spMkLst>
            <pc:docMk/>
            <pc:sldMk cId="1948609329" sldId="682"/>
            <ac:spMk id="10" creationId="{83C4D493-5E45-6FFF-F74B-7A695A83194C}"/>
          </ac:spMkLst>
        </pc:spChg>
        <pc:spChg chg="add mod">
          <ac:chgData name="Christelle Lison" userId="1403676a-9490-4f13-8378-dfca6a0d2849" providerId="ADAL" clId="{B71E0777-7F45-50E5-B769-D873937FCD8D}" dt="2026-01-12T16:33:46.215" v="1663" actId="14100"/>
          <ac:spMkLst>
            <pc:docMk/>
            <pc:sldMk cId="1948609329" sldId="682"/>
            <ac:spMk id="11" creationId="{1408383F-59B9-CF2A-AE6F-62058C11D5E1}"/>
          </ac:spMkLst>
        </pc:spChg>
        <pc:picChg chg="add del mod">
          <ac:chgData name="Christelle Lison" userId="1403676a-9490-4f13-8378-dfca6a0d2849" providerId="ADAL" clId="{B71E0777-7F45-50E5-B769-D873937FCD8D}" dt="2026-01-12T16:28:17.308" v="1511" actId="478"/>
          <ac:picMkLst>
            <pc:docMk/>
            <pc:sldMk cId="1948609329" sldId="682"/>
            <ac:picMk id="6" creationId="{70F2FEC0-10F3-A93A-15A1-A1A4C049166A}"/>
          </ac:picMkLst>
        </pc:picChg>
        <pc:picChg chg="add mod">
          <ac:chgData name="Christelle Lison" userId="1403676a-9490-4f13-8378-dfca6a0d2849" providerId="ADAL" clId="{B71E0777-7F45-50E5-B769-D873937FCD8D}" dt="2026-01-12T16:28:31.064" v="1524" actId="1035"/>
          <ac:picMkLst>
            <pc:docMk/>
            <pc:sldMk cId="1948609329" sldId="682"/>
            <ac:picMk id="8" creationId="{E93E0D0C-5B7F-B1FE-E23C-ACC952CE395D}"/>
          </ac:picMkLst>
        </pc:picChg>
      </pc:sldChg>
      <pc:sldChg chg="addSp delSp modSp new mod modAnim">
        <pc:chgData name="Christelle Lison" userId="1403676a-9490-4f13-8378-dfca6a0d2849" providerId="ADAL" clId="{B71E0777-7F45-50E5-B769-D873937FCD8D}" dt="2026-01-12T18:20:57.900" v="3589"/>
        <pc:sldMkLst>
          <pc:docMk/>
          <pc:sldMk cId="1781546657" sldId="683"/>
        </pc:sldMkLst>
        <pc:spChg chg="mod">
          <ac:chgData name="Christelle Lison" userId="1403676a-9490-4f13-8378-dfca6a0d2849" providerId="ADAL" clId="{B71E0777-7F45-50E5-B769-D873937FCD8D}" dt="2026-01-12T16:31:26.090" v="1626"/>
          <ac:spMkLst>
            <pc:docMk/>
            <pc:sldMk cId="1781546657" sldId="683"/>
            <ac:spMk id="2" creationId="{7185534A-23ED-5834-1F9F-D5877C7EBCFD}"/>
          </ac:spMkLst>
        </pc:spChg>
        <pc:spChg chg="del">
          <ac:chgData name="Christelle Lison" userId="1403676a-9490-4f13-8378-dfca6a0d2849" providerId="ADAL" clId="{B71E0777-7F45-50E5-B769-D873937FCD8D}" dt="2026-01-12T16:32:17.303" v="1627" actId="931"/>
          <ac:spMkLst>
            <pc:docMk/>
            <pc:sldMk cId="1781546657" sldId="683"/>
            <ac:spMk id="3" creationId="{1DC2BA28-01D7-902C-EBAE-CDD022489934}"/>
          </ac:spMkLst>
        </pc:spChg>
        <pc:picChg chg="add mod">
          <ac:chgData name="Christelle Lison" userId="1403676a-9490-4f13-8378-dfca6a0d2849" providerId="ADAL" clId="{B71E0777-7F45-50E5-B769-D873937FCD8D}" dt="2026-01-12T16:32:33.799" v="1631" actId="1076"/>
          <ac:picMkLst>
            <pc:docMk/>
            <pc:sldMk cId="1781546657" sldId="683"/>
            <ac:picMk id="7" creationId="{563CB300-2F69-F79C-59DB-238A4D9BA6DD}"/>
          </ac:picMkLst>
        </pc:picChg>
        <pc:picChg chg="add mod">
          <ac:chgData name="Christelle Lison" userId="1403676a-9490-4f13-8378-dfca6a0d2849" providerId="ADAL" clId="{B71E0777-7F45-50E5-B769-D873937FCD8D}" dt="2026-01-12T16:32:49.961" v="1658" actId="1036"/>
          <ac:picMkLst>
            <pc:docMk/>
            <pc:sldMk cId="1781546657" sldId="683"/>
            <ac:picMk id="9" creationId="{DA8D1AB7-C1FB-9819-2EA6-C5DF5386612A}"/>
          </ac:picMkLst>
        </pc:picChg>
      </pc:sldChg>
      <pc:sldChg chg="addSp delSp modSp new mod modAnim">
        <pc:chgData name="Christelle Lison" userId="1403676a-9490-4f13-8378-dfca6a0d2849" providerId="ADAL" clId="{B71E0777-7F45-50E5-B769-D873937FCD8D}" dt="2026-01-12T18:25:57.043" v="3595"/>
        <pc:sldMkLst>
          <pc:docMk/>
          <pc:sldMk cId="4133420555" sldId="684"/>
        </pc:sldMkLst>
        <pc:spChg chg="mod">
          <ac:chgData name="Christelle Lison" userId="1403676a-9490-4f13-8378-dfca6a0d2849" providerId="ADAL" clId="{B71E0777-7F45-50E5-B769-D873937FCD8D}" dt="2026-01-12T16:39:09.737" v="1753" actId="20577"/>
          <ac:spMkLst>
            <pc:docMk/>
            <pc:sldMk cId="4133420555" sldId="684"/>
            <ac:spMk id="2" creationId="{0CC2E9BF-8983-0FC4-6893-3242028B2E6C}"/>
          </ac:spMkLst>
        </pc:spChg>
        <pc:spChg chg="mod">
          <ac:chgData name="Christelle Lison" userId="1403676a-9490-4f13-8378-dfca6a0d2849" providerId="ADAL" clId="{B71E0777-7F45-50E5-B769-D873937FCD8D}" dt="2026-01-12T16:40:51.375" v="1836" actId="207"/>
          <ac:spMkLst>
            <pc:docMk/>
            <pc:sldMk cId="4133420555" sldId="684"/>
            <ac:spMk id="3" creationId="{643B5185-A494-9FFA-30F7-CBCC63CB864E}"/>
          </ac:spMkLst>
        </pc:spChg>
        <pc:spChg chg="add del">
          <ac:chgData name="Christelle Lison" userId="1403676a-9490-4f13-8378-dfca6a0d2849" providerId="ADAL" clId="{B71E0777-7F45-50E5-B769-D873937FCD8D}" dt="2026-01-12T16:38:42.905" v="1721" actId="478"/>
          <ac:spMkLst>
            <pc:docMk/>
            <pc:sldMk cId="4133420555" sldId="684"/>
            <ac:spMk id="7" creationId="{A42DEE6C-2DE1-BD76-C3AB-618B435B53A9}"/>
          </ac:spMkLst>
        </pc:spChg>
        <pc:spChg chg="add mod">
          <ac:chgData name="Christelle Lison" userId="1403676a-9490-4f13-8378-dfca6a0d2849" providerId="ADAL" clId="{B71E0777-7F45-50E5-B769-D873937FCD8D}" dt="2026-01-12T16:38:57.536" v="1726" actId="20577"/>
          <ac:spMkLst>
            <pc:docMk/>
            <pc:sldMk cId="4133420555" sldId="684"/>
            <ac:spMk id="8" creationId="{E53B0440-D13C-9B20-27F0-1D4D7C2E77EB}"/>
          </ac:spMkLst>
        </pc:spChg>
        <pc:picChg chg="add mod">
          <ac:chgData name="Christelle Lison" userId="1403676a-9490-4f13-8378-dfca6a0d2849" providerId="ADAL" clId="{B71E0777-7F45-50E5-B769-D873937FCD8D}" dt="2026-01-12T16:43:07.162" v="1843" actId="1076"/>
          <ac:picMkLst>
            <pc:docMk/>
            <pc:sldMk cId="4133420555" sldId="684"/>
            <ac:picMk id="3074" creationId="{C1E1D1EB-16D4-E18D-0788-60B041C0A555}"/>
          </ac:picMkLst>
        </pc:picChg>
      </pc:sldChg>
      <pc:sldChg chg="addSp delSp modSp new mod">
        <pc:chgData name="Christelle Lison" userId="1403676a-9490-4f13-8378-dfca6a0d2849" providerId="ADAL" clId="{B71E0777-7F45-50E5-B769-D873937FCD8D}" dt="2026-01-12T17:04:43.486" v="2592" actId="478"/>
        <pc:sldMkLst>
          <pc:docMk/>
          <pc:sldMk cId="1482630020" sldId="685"/>
        </pc:sldMkLst>
        <pc:spChg chg="mod">
          <ac:chgData name="Christelle Lison" userId="1403676a-9490-4f13-8378-dfca6a0d2849" providerId="ADAL" clId="{B71E0777-7F45-50E5-B769-D873937FCD8D}" dt="2026-01-12T16:59:43.391" v="2203"/>
          <ac:spMkLst>
            <pc:docMk/>
            <pc:sldMk cId="1482630020" sldId="685"/>
            <ac:spMk id="2" creationId="{AD535533-B5FB-6EAB-81CF-591C4C6AFC70}"/>
          </ac:spMkLst>
        </pc:spChg>
        <pc:spChg chg="mod">
          <ac:chgData name="Christelle Lison" userId="1403676a-9490-4f13-8378-dfca6a0d2849" providerId="ADAL" clId="{B71E0777-7F45-50E5-B769-D873937FCD8D}" dt="2026-01-12T17:04:38.282" v="2591" actId="20577"/>
          <ac:spMkLst>
            <pc:docMk/>
            <pc:sldMk cId="1482630020" sldId="685"/>
            <ac:spMk id="3" creationId="{47B79CAC-8D00-8195-4B1F-68A4AB554D11}"/>
          </ac:spMkLst>
        </pc:spChg>
        <pc:picChg chg="add mod">
          <ac:chgData name="Christelle Lison" userId="1403676a-9490-4f13-8378-dfca6a0d2849" providerId="ADAL" clId="{B71E0777-7F45-50E5-B769-D873937FCD8D}" dt="2026-01-12T16:59:33.562" v="2201"/>
          <ac:picMkLst>
            <pc:docMk/>
            <pc:sldMk cId="1482630020" sldId="685"/>
            <ac:picMk id="6" creationId="{4389A3E7-4254-43FE-B079-8EF0E01242E3}"/>
          </ac:picMkLst>
        </pc:picChg>
        <pc:picChg chg="add del mod">
          <ac:chgData name="Christelle Lison" userId="1403676a-9490-4f13-8378-dfca6a0d2849" providerId="ADAL" clId="{B71E0777-7F45-50E5-B769-D873937FCD8D}" dt="2026-01-12T17:03:55.468" v="2499" actId="21"/>
          <ac:picMkLst>
            <pc:docMk/>
            <pc:sldMk cId="1482630020" sldId="685"/>
            <ac:picMk id="7" creationId="{5ED9417A-E3C9-C348-C2EF-6B55A156DE9B}"/>
          </ac:picMkLst>
        </pc:picChg>
        <pc:picChg chg="add del mod">
          <ac:chgData name="Christelle Lison" userId="1403676a-9490-4f13-8378-dfca6a0d2849" providerId="ADAL" clId="{B71E0777-7F45-50E5-B769-D873937FCD8D}" dt="2026-01-12T17:04:43.486" v="2592" actId="478"/>
          <ac:picMkLst>
            <pc:docMk/>
            <pc:sldMk cId="1482630020" sldId="685"/>
            <ac:picMk id="8" creationId="{25FE0E6B-46B5-B6C8-CF93-98CCAEE2B032}"/>
          </ac:picMkLst>
        </pc:picChg>
      </pc:sldChg>
      <pc:sldChg chg="modSp new del mod">
        <pc:chgData name="Christelle Lison" userId="1403676a-9490-4f13-8378-dfca6a0d2849" providerId="ADAL" clId="{B71E0777-7F45-50E5-B769-D873937FCD8D}" dt="2026-01-12T16:58:30.049" v="2049" actId="2696"/>
        <pc:sldMkLst>
          <pc:docMk/>
          <pc:sldMk cId="2404153215" sldId="685"/>
        </pc:sldMkLst>
        <pc:spChg chg="mod">
          <ac:chgData name="Christelle Lison" userId="1403676a-9490-4f13-8378-dfca6a0d2849" providerId="ADAL" clId="{B71E0777-7F45-50E5-B769-D873937FCD8D}" dt="2026-01-12T16:58:28.805" v="2048" actId="20577"/>
          <ac:spMkLst>
            <pc:docMk/>
            <pc:sldMk cId="2404153215" sldId="685"/>
            <ac:spMk id="2" creationId="{0D52DDCA-F21C-1A60-22B5-B53054C3530D}"/>
          </ac:spMkLst>
        </pc:spChg>
      </pc:sldChg>
      <pc:sldChg chg="addSp modSp new del">
        <pc:chgData name="Christelle Lison" userId="1403676a-9490-4f13-8378-dfca6a0d2849" providerId="ADAL" clId="{B71E0777-7F45-50E5-B769-D873937FCD8D}" dt="2026-01-12T17:11:28.685" v="2985" actId="2696"/>
        <pc:sldMkLst>
          <pc:docMk/>
          <pc:sldMk cId="2078571433" sldId="686"/>
        </pc:sldMkLst>
        <pc:picChg chg="add mod">
          <ac:chgData name="Christelle Lison" userId="1403676a-9490-4f13-8378-dfca6a0d2849" providerId="ADAL" clId="{B71E0777-7F45-50E5-B769-D873937FCD8D}" dt="2026-01-12T17:05:34.696" v="2689"/>
          <ac:picMkLst>
            <pc:docMk/>
            <pc:sldMk cId="2078571433" sldId="686"/>
            <ac:picMk id="6" creationId="{4936D204-0485-A799-D12E-43F5C4D0B720}"/>
          </ac:picMkLst>
        </pc:picChg>
      </pc:sldChg>
      <pc:sldChg chg="addSp modSp new mod">
        <pc:chgData name="Christelle Lison" userId="1403676a-9490-4f13-8378-dfca6a0d2849" providerId="ADAL" clId="{B71E0777-7F45-50E5-B769-D873937FCD8D}" dt="2026-01-12T17:11:59.048" v="2994" actId="20577"/>
        <pc:sldMkLst>
          <pc:docMk/>
          <pc:sldMk cId="388481888" sldId="687"/>
        </pc:sldMkLst>
        <pc:spChg chg="mod">
          <ac:chgData name="Christelle Lison" userId="1403676a-9490-4f13-8378-dfca6a0d2849" providerId="ADAL" clId="{B71E0777-7F45-50E5-B769-D873937FCD8D}" dt="2026-01-12T17:10:16.486" v="2773"/>
          <ac:spMkLst>
            <pc:docMk/>
            <pc:sldMk cId="388481888" sldId="687"/>
            <ac:spMk id="2" creationId="{2FE0DF58-008B-4A7E-583E-FFE5BC2C8FFD}"/>
          </ac:spMkLst>
        </pc:spChg>
        <pc:spChg chg="mod">
          <ac:chgData name="Christelle Lison" userId="1403676a-9490-4f13-8378-dfca6a0d2849" providerId="ADAL" clId="{B71E0777-7F45-50E5-B769-D873937FCD8D}" dt="2026-01-12T17:11:59.048" v="2994" actId="20577"/>
          <ac:spMkLst>
            <pc:docMk/>
            <pc:sldMk cId="388481888" sldId="687"/>
            <ac:spMk id="3" creationId="{CCEEFE12-644C-C902-847B-BF821E5BAB74}"/>
          </ac:spMkLst>
        </pc:spChg>
        <pc:picChg chg="add mod">
          <ac:chgData name="Christelle Lison" userId="1403676a-9490-4f13-8378-dfca6a0d2849" providerId="ADAL" clId="{B71E0777-7F45-50E5-B769-D873937FCD8D}" dt="2026-01-12T17:10:21.393" v="2774"/>
          <ac:picMkLst>
            <pc:docMk/>
            <pc:sldMk cId="388481888" sldId="687"/>
            <ac:picMk id="6" creationId="{71F2BE01-1F68-A317-9262-BACD2FD62419}"/>
          </ac:picMkLst>
        </pc:picChg>
      </pc:sldChg>
      <pc:sldChg chg="addSp delSp modSp new mod">
        <pc:chgData name="Christelle Lison" userId="1403676a-9490-4f13-8378-dfca6a0d2849" providerId="ADAL" clId="{B71E0777-7F45-50E5-B769-D873937FCD8D}" dt="2026-01-12T17:21:30.345" v="3195" actId="478"/>
        <pc:sldMkLst>
          <pc:docMk/>
          <pc:sldMk cId="1074524713" sldId="688"/>
        </pc:sldMkLst>
        <pc:spChg chg="mod">
          <ac:chgData name="Christelle Lison" userId="1403676a-9490-4f13-8378-dfca6a0d2849" providerId="ADAL" clId="{B71E0777-7F45-50E5-B769-D873937FCD8D}" dt="2026-01-12T17:19:47.837" v="3183" actId="20577"/>
          <ac:spMkLst>
            <pc:docMk/>
            <pc:sldMk cId="1074524713" sldId="688"/>
            <ac:spMk id="2" creationId="{FCA033E0-F3B9-5C6E-5671-C7E27B170C06}"/>
          </ac:spMkLst>
        </pc:spChg>
        <pc:spChg chg="del">
          <ac:chgData name="Christelle Lison" userId="1403676a-9490-4f13-8378-dfca6a0d2849" providerId="ADAL" clId="{B71E0777-7F45-50E5-B769-D873937FCD8D}" dt="2026-01-12T17:21:30.345" v="3195" actId="478"/>
          <ac:spMkLst>
            <pc:docMk/>
            <pc:sldMk cId="1074524713" sldId="688"/>
            <ac:spMk id="3" creationId="{A9AD1B82-3310-7232-C42E-7943F44CCD19}"/>
          </ac:spMkLst>
        </pc:spChg>
        <pc:picChg chg="add mod">
          <ac:chgData name="Christelle Lison" userId="1403676a-9490-4f13-8378-dfca6a0d2849" providerId="ADAL" clId="{B71E0777-7F45-50E5-B769-D873937FCD8D}" dt="2026-01-12T17:21:28.138" v="3194" actId="1076"/>
          <ac:picMkLst>
            <pc:docMk/>
            <pc:sldMk cId="1074524713" sldId="688"/>
            <ac:picMk id="6146" creationId="{C1C47F00-2E03-E3B7-B660-695EC6F9C5AD}"/>
          </ac:picMkLst>
        </pc:picChg>
        <pc:picChg chg="add mod">
          <ac:chgData name="Christelle Lison" userId="1403676a-9490-4f13-8378-dfca6a0d2849" providerId="ADAL" clId="{B71E0777-7F45-50E5-B769-D873937FCD8D}" dt="2026-01-12T17:21:23.915" v="3193" actId="1076"/>
          <ac:picMkLst>
            <pc:docMk/>
            <pc:sldMk cId="1074524713" sldId="688"/>
            <ac:picMk id="6148" creationId="{00FBC2A7-4F00-D6BF-3CDE-DD18890C9E5F}"/>
          </ac:picMkLst>
        </pc:picChg>
      </pc:sldChg>
      <pc:sldChg chg="addSp delSp modSp new mod ord modAnim">
        <pc:chgData name="Christelle Lison" userId="1403676a-9490-4f13-8378-dfca6a0d2849" providerId="ADAL" clId="{B71E0777-7F45-50E5-B769-D873937FCD8D}" dt="2026-01-12T18:26:05.734" v="3596"/>
        <pc:sldMkLst>
          <pc:docMk/>
          <pc:sldMk cId="2134181317" sldId="689"/>
        </pc:sldMkLst>
        <pc:spChg chg="mod">
          <ac:chgData name="Christelle Lison" userId="1403676a-9490-4f13-8378-dfca6a0d2849" providerId="ADAL" clId="{B71E0777-7F45-50E5-B769-D873937FCD8D}" dt="2026-01-12T17:23:40.262" v="3320" actId="20577"/>
          <ac:spMkLst>
            <pc:docMk/>
            <pc:sldMk cId="2134181317" sldId="689"/>
            <ac:spMk id="2" creationId="{9C44FA4A-F971-AC17-7D94-8B352E2C26BC}"/>
          </ac:spMkLst>
        </pc:spChg>
        <pc:spChg chg="del">
          <ac:chgData name="Christelle Lison" userId="1403676a-9490-4f13-8378-dfca6a0d2849" providerId="ADAL" clId="{B71E0777-7F45-50E5-B769-D873937FCD8D}" dt="2026-01-12T17:24:11.146" v="3412" actId="478"/>
          <ac:spMkLst>
            <pc:docMk/>
            <pc:sldMk cId="2134181317" sldId="689"/>
            <ac:spMk id="3" creationId="{93A74908-0E0D-3D59-3E05-DF0DEEBC983D}"/>
          </ac:spMkLst>
        </pc:spChg>
        <pc:spChg chg="add mod">
          <ac:chgData name="Christelle Lison" userId="1403676a-9490-4f13-8378-dfca6a0d2849" providerId="ADAL" clId="{B71E0777-7F45-50E5-B769-D873937FCD8D}" dt="2026-01-12T17:24:28.333" v="3428" actId="20577"/>
          <ac:spMkLst>
            <pc:docMk/>
            <pc:sldMk cId="2134181317" sldId="689"/>
            <ac:spMk id="7" creationId="{DDC9464F-5BCA-81A2-733B-77A6EF2853E3}"/>
          </ac:spMkLst>
        </pc:spChg>
        <pc:picChg chg="add mod">
          <ac:chgData name="Christelle Lison" userId="1403676a-9490-4f13-8378-dfca6a0d2849" providerId="ADAL" clId="{B71E0777-7F45-50E5-B769-D873937FCD8D}" dt="2026-01-12T17:25:48.428" v="3514" actId="1035"/>
          <ac:picMkLst>
            <pc:docMk/>
            <pc:sldMk cId="2134181317" sldId="689"/>
            <ac:picMk id="6" creationId="{92E66852-2B89-22BE-A894-76BA34AFA995}"/>
          </ac:picMkLst>
        </pc:picChg>
      </pc:sldChg>
      <pc:sldChg chg="modSp add mod">
        <pc:chgData name="Christelle Lison" userId="1403676a-9490-4f13-8378-dfca6a0d2849" providerId="ADAL" clId="{B71E0777-7F45-50E5-B769-D873937FCD8D}" dt="2026-01-12T17:27:34.579" v="3570" actId="207"/>
        <pc:sldMkLst>
          <pc:docMk/>
          <pc:sldMk cId="2769811216" sldId="690"/>
        </pc:sldMkLst>
        <pc:spChg chg="mod">
          <ac:chgData name="Christelle Lison" userId="1403676a-9490-4f13-8378-dfca6a0d2849" providerId="ADAL" clId="{B71E0777-7F45-50E5-B769-D873937FCD8D}" dt="2026-01-12T17:27:15.262" v="3530" actId="5793"/>
          <ac:spMkLst>
            <pc:docMk/>
            <pc:sldMk cId="2769811216" sldId="690"/>
            <ac:spMk id="2" creationId="{0C813ABE-4E82-B8BE-843E-622F5C910C0E}"/>
          </ac:spMkLst>
        </pc:spChg>
        <pc:spChg chg="mod">
          <ac:chgData name="Christelle Lison" userId="1403676a-9490-4f13-8378-dfca6a0d2849" providerId="ADAL" clId="{B71E0777-7F45-50E5-B769-D873937FCD8D}" dt="2026-01-12T17:27:34.579" v="3570" actId="207"/>
          <ac:spMkLst>
            <pc:docMk/>
            <pc:sldMk cId="2769811216" sldId="690"/>
            <ac:spMk id="4" creationId="{474D1081-801D-DC67-72F8-A3E1BCB6BB76}"/>
          </ac:spMkLst>
        </pc:spChg>
      </pc:sldChg>
      <pc:sldChg chg="addSp delSp modSp new mod ord modAnim">
        <pc:chgData name="Christelle Lison" userId="1403676a-9490-4f13-8378-dfca6a0d2849" providerId="ADAL" clId="{B71E0777-7F45-50E5-B769-D873937FCD8D}" dt="2026-01-12T21:23:13.930" v="3731" actId="1035"/>
        <pc:sldMkLst>
          <pc:docMk/>
          <pc:sldMk cId="510183592" sldId="691"/>
        </pc:sldMkLst>
        <pc:spChg chg="mod">
          <ac:chgData name="Christelle Lison" userId="1403676a-9490-4f13-8378-dfca6a0d2849" providerId="ADAL" clId="{B71E0777-7F45-50E5-B769-D873937FCD8D}" dt="2026-01-12T21:22:36.667" v="3723" actId="20577"/>
          <ac:spMkLst>
            <pc:docMk/>
            <pc:sldMk cId="510183592" sldId="691"/>
            <ac:spMk id="2" creationId="{534A7C3E-F884-AF37-D2C4-C5029F4B8A2A}"/>
          </ac:spMkLst>
        </pc:spChg>
        <pc:spChg chg="del">
          <ac:chgData name="Christelle Lison" userId="1403676a-9490-4f13-8378-dfca6a0d2849" providerId="ADAL" clId="{B71E0777-7F45-50E5-B769-D873937FCD8D}" dt="2026-01-12T21:17:20.077" v="3598" actId="931"/>
          <ac:spMkLst>
            <pc:docMk/>
            <pc:sldMk cId="510183592" sldId="691"/>
            <ac:spMk id="3" creationId="{8140D821-5871-0F23-4E13-D2EC41BA9851}"/>
          </ac:spMkLst>
        </pc:spChg>
        <pc:spChg chg="add mod">
          <ac:chgData name="Christelle Lison" userId="1403676a-9490-4f13-8378-dfca6a0d2849" providerId="ADAL" clId="{B71E0777-7F45-50E5-B769-D873937FCD8D}" dt="2026-01-12T21:22:13.738" v="3657" actId="20577"/>
          <ac:spMkLst>
            <pc:docMk/>
            <pc:sldMk cId="510183592" sldId="691"/>
            <ac:spMk id="8" creationId="{CB08D4A8-88C8-10F4-F8A3-40E0063179DB}"/>
          </ac:spMkLst>
        </pc:spChg>
        <pc:picChg chg="add mod">
          <ac:chgData name="Christelle Lison" userId="1403676a-9490-4f13-8378-dfca6a0d2849" providerId="ADAL" clId="{B71E0777-7F45-50E5-B769-D873937FCD8D}" dt="2026-01-12T21:23:13.930" v="3731" actId="1035"/>
          <ac:picMkLst>
            <pc:docMk/>
            <pc:sldMk cId="510183592" sldId="691"/>
            <ac:picMk id="7" creationId="{4A1A0668-5091-85A1-5A87-F271F20B993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356899-D26B-2545-A204-C6FE6904A9F6}" type="doc">
      <dgm:prSet loTypeId="urn:microsoft.com/office/officeart/2005/8/layout/b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35CBA08-558F-B148-B969-45DE50A1338F}">
      <dgm:prSet custT="1"/>
      <dgm:spPr/>
      <dgm:t>
        <a:bodyPr/>
        <a:lstStyle/>
        <a:p>
          <a:r>
            <a:rPr lang="fr-CA" sz="20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Aptitudes </a:t>
          </a:r>
          <a:br>
            <a:rPr lang="fr-CA" sz="20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fr-CA" sz="20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à </a:t>
          </a:r>
          <a:r>
            <a:rPr lang="fr-CA" sz="2000" dirty="0" err="1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communi-quer</a:t>
          </a:r>
          <a:endParaRPr lang="fr-CA" sz="2000" dirty="0">
            <a:solidFill>
              <a:schemeClr val="bg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234E231-3DF1-064F-8131-684B862FA267}" type="parTrans" cxnId="{88B86174-AB24-124C-96F7-0BB1620E5E9D}">
      <dgm:prSet/>
      <dgm:spPr/>
      <dgm:t>
        <a:bodyPr/>
        <a:lstStyle/>
        <a:p>
          <a:endParaRPr lang="fr-FR" sz="19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5E4F383-DFF4-424D-B53A-2CA3DE69A00C}" type="sibTrans" cxnId="{88B86174-AB24-124C-96F7-0BB1620E5E9D}">
      <dgm:prSet/>
      <dgm:spPr/>
      <dgm:t>
        <a:bodyPr/>
        <a:lstStyle/>
        <a:p>
          <a:endParaRPr lang="fr-FR" sz="19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A34F1AC-891A-0D4F-9241-9EC1E7ADD772}">
      <dgm:prSet custT="1"/>
      <dgm:spPr/>
      <dgm:t>
        <a:bodyPr/>
        <a:lstStyle/>
        <a:p>
          <a:r>
            <a:rPr lang="fr-CA" sz="20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Capacités d’</a:t>
          </a:r>
          <a:r>
            <a:rPr lang="fr-CA" sz="2000" dirty="0" err="1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apprentis-sage</a:t>
          </a:r>
          <a:r>
            <a:rPr lang="fr-CA" sz="20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</dgm:t>
    </dgm:pt>
    <dgm:pt modelId="{1793A83C-B982-9B48-B23B-375F9A07B061}" type="parTrans" cxnId="{951562B1-A883-BA40-B472-B368D098635B}">
      <dgm:prSet/>
      <dgm:spPr/>
      <dgm:t>
        <a:bodyPr/>
        <a:lstStyle/>
        <a:p>
          <a:endParaRPr lang="fr-FR" sz="19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A7A73CB-811A-954A-BB52-5EA932B8D621}" type="sibTrans" cxnId="{951562B1-A883-BA40-B472-B368D098635B}">
      <dgm:prSet/>
      <dgm:spPr/>
      <dgm:t>
        <a:bodyPr/>
        <a:lstStyle/>
        <a:p>
          <a:endParaRPr lang="fr-FR" sz="19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5D20901-D13F-B540-A862-8BCAE8AE012F}">
      <dgm:prSet custT="1"/>
      <dgm:spPr/>
      <dgm:t>
        <a:bodyPr/>
        <a:lstStyle/>
        <a:p>
          <a:r>
            <a:rPr lang="fr-CA" sz="20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Intelligence </a:t>
          </a:r>
        </a:p>
      </dgm:t>
    </dgm:pt>
    <dgm:pt modelId="{18AB6B27-3C8F-3641-B51A-9B2C994C6137}" type="parTrans" cxnId="{9C35695E-F708-5543-B28D-E1DB4A42A6B0}">
      <dgm:prSet/>
      <dgm:spPr/>
      <dgm:t>
        <a:bodyPr/>
        <a:lstStyle/>
        <a:p>
          <a:endParaRPr lang="fr-FR" sz="19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F77FC14-185E-2D49-A917-3C59A10D1BA9}" type="sibTrans" cxnId="{9C35695E-F708-5543-B28D-E1DB4A42A6B0}">
      <dgm:prSet/>
      <dgm:spPr/>
      <dgm:t>
        <a:bodyPr/>
        <a:lstStyle/>
        <a:p>
          <a:endParaRPr lang="fr-FR" sz="19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4BD9A95-0524-F34E-B5E3-F2C908894422}">
      <dgm:prSet custT="1"/>
      <dgm:spPr/>
      <dgm:t>
        <a:bodyPr/>
        <a:lstStyle/>
        <a:p>
          <a:r>
            <a:rPr lang="fr-CA" sz="20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Champs d’intérêt </a:t>
          </a:r>
        </a:p>
      </dgm:t>
    </dgm:pt>
    <dgm:pt modelId="{E7BC810E-261E-294B-9D97-B56BC0D67AE9}" type="parTrans" cxnId="{845C43C3-6C9E-0044-8CC5-138902C8681D}">
      <dgm:prSet/>
      <dgm:spPr/>
      <dgm:t>
        <a:bodyPr/>
        <a:lstStyle/>
        <a:p>
          <a:endParaRPr lang="fr-FR" sz="19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622B64F-4979-2841-B6AA-67D5BDE7BAB4}" type="sibTrans" cxnId="{845C43C3-6C9E-0044-8CC5-138902C8681D}">
      <dgm:prSet/>
      <dgm:spPr/>
      <dgm:t>
        <a:bodyPr/>
        <a:lstStyle/>
        <a:p>
          <a:endParaRPr lang="fr-FR" sz="19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03B09EB-5CED-9248-A484-C0133E9E68D5}">
      <dgm:prSet custT="1"/>
      <dgm:spPr/>
      <dgm:t>
        <a:bodyPr/>
        <a:lstStyle/>
        <a:p>
          <a:r>
            <a:rPr lang="fr-CA" sz="20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Fonctions cognitives </a:t>
          </a:r>
        </a:p>
      </dgm:t>
    </dgm:pt>
    <dgm:pt modelId="{08CF9B73-B984-3D4F-B864-8EC3A95C4AE5}" type="parTrans" cxnId="{7DF08625-922E-414C-B559-F277DE72A466}">
      <dgm:prSet/>
      <dgm:spPr/>
      <dgm:t>
        <a:bodyPr/>
        <a:lstStyle/>
        <a:p>
          <a:endParaRPr lang="fr-FR" sz="19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40C6ECC-6B6C-A343-9501-5AF55F87D0E5}" type="sibTrans" cxnId="{7DF08625-922E-414C-B559-F277DE72A466}">
      <dgm:prSet/>
      <dgm:spPr/>
      <dgm:t>
        <a:bodyPr/>
        <a:lstStyle/>
        <a:p>
          <a:endParaRPr lang="fr-FR" sz="19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95619B6-2C9C-8547-B184-A3A91009A710}">
      <dgm:prSet custT="1"/>
      <dgm:spPr/>
      <dgm:t>
        <a:bodyPr/>
        <a:lstStyle/>
        <a:p>
          <a:r>
            <a:rPr lang="fr-CA" sz="20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Valeurs </a:t>
          </a:r>
        </a:p>
      </dgm:t>
    </dgm:pt>
    <dgm:pt modelId="{46C3428B-CE93-2641-80C7-E98A47A07FE1}" type="parTrans" cxnId="{ED8BB879-4649-9D4E-9F11-71D4029F1CE3}">
      <dgm:prSet/>
      <dgm:spPr/>
      <dgm:t>
        <a:bodyPr/>
        <a:lstStyle/>
        <a:p>
          <a:endParaRPr lang="fr-FR" sz="19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6A8612F-4E74-9946-8278-7339E2DB5E21}" type="sibTrans" cxnId="{ED8BB879-4649-9D4E-9F11-71D4029F1CE3}">
      <dgm:prSet/>
      <dgm:spPr/>
      <dgm:t>
        <a:bodyPr/>
        <a:lstStyle/>
        <a:p>
          <a:endParaRPr lang="fr-FR" sz="19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FBBF006-F939-CB41-ADD9-3AF85EFAA06C}">
      <dgm:prSet custT="1"/>
      <dgm:spPr/>
      <dgm:t>
        <a:bodyPr/>
        <a:lstStyle/>
        <a:p>
          <a:r>
            <a:rPr lang="fr-CA" sz="20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Habiletés sociales</a:t>
          </a:r>
        </a:p>
      </dgm:t>
    </dgm:pt>
    <dgm:pt modelId="{3818FE8B-D8A8-7445-BF4A-9C7D9CDDD12B}" type="parTrans" cxnId="{C08F3355-CEF9-5C4B-A699-5C4515085D30}">
      <dgm:prSet/>
      <dgm:spPr/>
      <dgm:t>
        <a:bodyPr/>
        <a:lstStyle/>
        <a:p>
          <a:endParaRPr lang="fr-FR" sz="19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E494A6C-AF7D-7640-8047-5CD82DFDF547}" type="sibTrans" cxnId="{C08F3355-CEF9-5C4B-A699-5C4515085D30}">
      <dgm:prSet/>
      <dgm:spPr/>
      <dgm:t>
        <a:bodyPr/>
        <a:lstStyle/>
        <a:p>
          <a:endParaRPr lang="fr-FR" sz="19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0B02771-40F7-9247-A57A-0267B8EA6359}">
      <dgm:prSet custT="1"/>
      <dgm:spPr/>
      <dgm:t>
        <a:bodyPr/>
        <a:lstStyle/>
        <a:p>
          <a:r>
            <a:rPr lang="fr-CA" sz="20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Âge </a:t>
          </a:r>
        </a:p>
      </dgm:t>
    </dgm:pt>
    <dgm:pt modelId="{B100AD15-289A-9F4E-9565-E46E13848007}" type="parTrans" cxnId="{637190ED-6D52-524C-ABA6-33F1E8AC614F}">
      <dgm:prSet/>
      <dgm:spPr/>
      <dgm:t>
        <a:bodyPr/>
        <a:lstStyle/>
        <a:p>
          <a:endParaRPr lang="fr-FR" sz="19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3FFB1DE-33CC-7F4A-A24C-8730120BF2C1}" type="sibTrans" cxnId="{637190ED-6D52-524C-ABA6-33F1E8AC614F}">
      <dgm:prSet/>
      <dgm:spPr/>
      <dgm:t>
        <a:bodyPr/>
        <a:lstStyle/>
        <a:p>
          <a:endParaRPr lang="fr-FR" sz="19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F7A860F-9868-A343-9CE4-CE07D684878D}">
      <dgm:prSet custT="1"/>
      <dgm:spPr/>
      <dgm:t>
        <a:bodyPr/>
        <a:lstStyle/>
        <a:p>
          <a:r>
            <a:rPr lang="fr-CA" sz="20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Statut socio-économique </a:t>
          </a:r>
        </a:p>
      </dgm:t>
    </dgm:pt>
    <dgm:pt modelId="{8008F1BE-F50C-784A-A31F-62F37C45E301}" type="parTrans" cxnId="{7B009510-15ED-DE4A-8B4D-A541C824F4ED}">
      <dgm:prSet/>
      <dgm:spPr/>
      <dgm:t>
        <a:bodyPr/>
        <a:lstStyle/>
        <a:p>
          <a:endParaRPr lang="fr-FR" sz="19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EDC4277-5D92-C04F-B098-4CA318A67266}" type="sibTrans" cxnId="{7B009510-15ED-DE4A-8B4D-A541C824F4ED}">
      <dgm:prSet/>
      <dgm:spPr/>
      <dgm:t>
        <a:bodyPr/>
        <a:lstStyle/>
        <a:p>
          <a:endParaRPr lang="fr-FR" sz="19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8D091A3-A536-FB49-AA50-A005F435334F}">
      <dgm:prSet custT="1"/>
      <dgm:spPr/>
      <dgm:t>
        <a:bodyPr/>
        <a:lstStyle/>
        <a:p>
          <a:r>
            <a:rPr lang="fr-CA" sz="20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Croyances religieuses </a:t>
          </a:r>
        </a:p>
      </dgm:t>
    </dgm:pt>
    <dgm:pt modelId="{24F46B03-40BB-5A40-8FB9-88EFACDE6A0D}" type="parTrans" cxnId="{B2692397-F51F-EE46-B3E8-1062EAC29BBF}">
      <dgm:prSet/>
      <dgm:spPr/>
      <dgm:t>
        <a:bodyPr/>
        <a:lstStyle/>
        <a:p>
          <a:endParaRPr lang="fr-FR" sz="19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4B6575D-2C10-5D4D-97C5-1517ABA15732}" type="sibTrans" cxnId="{B2692397-F51F-EE46-B3E8-1062EAC29BBF}">
      <dgm:prSet/>
      <dgm:spPr/>
      <dgm:t>
        <a:bodyPr/>
        <a:lstStyle/>
        <a:p>
          <a:endParaRPr lang="fr-FR" sz="19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1A1F3AC-D172-4B4E-8317-A713E7902ED4}">
      <dgm:prSet custT="1"/>
      <dgm:spPr/>
      <dgm:t>
        <a:bodyPr/>
        <a:lstStyle/>
        <a:p>
          <a:r>
            <a:rPr lang="fr-CA" sz="20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Orientation sexuelle</a:t>
          </a:r>
        </a:p>
      </dgm:t>
    </dgm:pt>
    <dgm:pt modelId="{BF6CFD4C-3EEF-1745-B154-BC3AD01E2605}" type="parTrans" cxnId="{5A13215B-64C3-FC4C-B883-5D8C3ABAF729}">
      <dgm:prSet/>
      <dgm:spPr/>
      <dgm:t>
        <a:bodyPr/>
        <a:lstStyle/>
        <a:p>
          <a:endParaRPr lang="fr-FR" sz="19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B78E8A0-3D5B-0F4E-9A8B-E763643FA623}" type="sibTrans" cxnId="{5A13215B-64C3-FC4C-B883-5D8C3ABAF729}">
      <dgm:prSet/>
      <dgm:spPr/>
      <dgm:t>
        <a:bodyPr/>
        <a:lstStyle/>
        <a:p>
          <a:endParaRPr lang="fr-FR" sz="19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8F79E09-7D35-A741-A2A4-1E24D2C7E76E}">
      <dgm:prSet custT="1"/>
      <dgm:spPr/>
      <dgm:t>
        <a:bodyPr/>
        <a:lstStyle/>
        <a:p>
          <a:r>
            <a:rPr lang="fr-CA" sz="20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Ethnicité </a:t>
          </a:r>
        </a:p>
      </dgm:t>
    </dgm:pt>
    <dgm:pt modelId="{6290F9DA-2472-EF42-A3A9-D4D03F414192}" type="parTrans" cxnId="{73DCA797-98EA-C945-93A8-82A1C1F744F2}">
      <dgm:prSet/>
      <dgm:spPr/>
      <dgm:t>
        <a:bodyPr/>
        <a:lstStyle/>
        <a:p>
          <a:endParaRPr lang="fr-FR" sz="19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B3A30CB-FB46-514E-B476-9747666D5B41}" type="sibTrans" cxnId="{73DCA797-98EA-C945-93A8-82A1C1F744F2}">
      <dgm:prSet/>
      <dgm:spPr/>
      <dgm:t>
        <a:bodyPr/>
        <a:lstStyle/>
        <a:p>
          <a:endParaRPr lang="fr-FR" sz="19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0482C72-3722-AB4C-918A-2CD42D5D191B}" type="pres">
      <dgm:prSet presAssocID="{6F356899-D26B-2545-A204-C6FE6904A9F6}" presName="Name0" presStyleCnt="0">
        <dgm:presLayoutVars>
          <dgm:dir/>
          <dgm:resizeHandles/>
        </dgm:presLayoutVars>
      </dgm:prSet>
      <dgm:spPr/>
    </dgm:pt>
    <dgm:pt modelId="{1389794B-C091-6445-A424-D7D3C436B681}" type="pres">
      <dgm:prSet presAssocID="{00B02771-40F7-9247-A57A-0267B8EA6359}" presName="compNode" presStyleCnt="0"/>
      <dgm:spPr/>
    </dgm:pt>
    <dgm:pt modelId="{D23D7FAB-3B37-2F48-9C8C-D5B2912E5928}" type="pres">
      <dgm:prSet presAssocID="{00B02771-40F7-9247-A57A-0267B8EA6359}" presName="dummyConnPt" presStyleCnt="0"/>
      <dgm:spPr/>
    </dgm:pt>
    <dgm:pt modelId="{BD9972A3-B207-5D49-B544-F45996F25486}" type="pres">
      <dgm:prSet presAssocID="{00B02771-40F7-9247-A57A-0267B8EA6359}" presName="node" presStyleLbl="node1" presStyleIdx="0" presStyleCnt="12">
        <dgm:presLayoutVars>
          <dgm:bulletEnabled val="1"/>
        </dgm:presLayoutVars>
      </dgm:prSet>
      <dgm:spPr/>
    </dgm:pt>
    <dgm:pt modelId="{F762B4B5-A97A-3549-B147-F2A29AAED892}" type="pres">
      <dgm:prSet presAssocID="{63FFB1DE-33CC-7F4A-A24C-8730120BF2C1}" presName="sibTrans" presStyleLbl="bgSibTrans2D1" presStyleIdx="0" presStyleCnt="11"/>
      <dgm:spPr/>
    </dgm:pt>
    <dgm:pt modelId="{EB01BEE6-152E-8E47-9B46-B17DD2614A5D}" type="pres">
      <dgm:prSet presAssocID="{28F79E09-7D35-A741-A2A4-1E24D2C7E76E}" presName="compNode" presStyleCnt="0"/>
      <dgm:spPr/>
    </dgm:pt>
    <dgm:pt modelId="{C78A8B45-8ACB-A043-95B1-F39F69C2CE15}" type="pres">
      <dgm:prSet presAssocID="{28F79E09-7D35-A741-A2A4-1E24D2C7E76E}" presName="dummyConnPt" presStyleCnt="0"/>
      <dgm:spPr/>
    </dgm:pt>
    <dgm:pt modelId="{2767DEF5-8242-3942-A096-3B5DD84ECD3F}" type="pres">
      <dgm:prSet presAssocID="{28F79E09-7D35-A741-A2A4-1E24D2C7E76E}" presName="node" presStyleLbl="node1" presStyleIdx="1" presStyleCnt="12">
        <dgm:presLayoutVars>
          <dgm:bulletEnabled val="1"/>
        </dgm:presLayoutVars>
      </dgm:prSet>
      <dgm:spPr/>
    </dgm:pt>
    <dgm:pt modelId="{A850FF97-0F78-0049-B81C-F24B061D5537}" type="pres">
      <dgm:prSet presAssocID="{5B3A30CB-FB46-514E-B476-9747666D5B41}" presName="sibTrans" presStyleLbl="bgSibTrans2D1" presStyleIdx="1" presStyleCnt="11"/>
      <dgm:spPr/>
    </dgm:pt>
    <dgm:pt modelId="{472F7437-37D9-3241-A5CB-A32B9EDA8904}" type="pres">
      <dgm:prSet presAssocID="{8F7A860F-9868-A343-9CE4-CE07D684878D}" presName="compNode" presStyleCnt="0"/>
      <dgm:spPr/>
    </dgm:pt>
    <dgm:pt modelId="{42A9396B-0745-6B46-816F-E7BEE03CE8C0}" type="pres">
      <dgm:prSet presAssocID="{8F7A860F-9868-A343-9CE4-CE07D684878D}" presName="dummyConnPt" presStyleCnt="0"/>
      <dgm:spPr/>
    </dgm:pt>
    <dgm:pt modelId="{A9108A24-59AA-144F-9CF6-1C67C2302C6E}" type="pres">
      <dgm:prSet presAssocID="{8F7A860F-9868-A343-9CE4-CE07D684878D}" presName="node" presStyleLbl="node1" presStyleIdx="2" presStyleCnt="12">
        <dgm:presLayoutVars>
          <dgm:bulletEnabled val="1"/>
        </dgm:presLayoutVars>
      </dgm:prSet>
      <dgm:spPr/>
    </dgm:pt>
    <dgm:pt modelId="{7E7F46F3-188E-D74D-A6E3-2E3FB1F868B7}" type="pres">
      <dgm:prSet presAssocID="{DEDC4277-5D92-C04F-B098-4CA318A67266}" presName="sibTrans" presStyleLbl="bgSibTrans2D1" presStyleIdx="2" presStyleCnt="11"/>
      <dgm:spPr/>
    </dgm:pt>
    <dgm:pt modelId="{D8F50654-E7A1-FC42-8743-23559D5427C6}" type="pres">
      <dgm:prSet presAssocID="{88D091A3-A536-FB49-AA50-A005F435334F}" presName="compNode" presStyleCnt="0"/>
      <dgm:spPr/>
    </dgm:pt>
    <dgm:pt modelId="{8595A4C5-0013-564E-AA0A-CF31973CA917}" type="pres">
      <dgm:prSet presAssocID="{88D091A3-A536-FB49-AA50-A005F435334F}" presName="dummyConnPt" presStyleCnt="0"/>
      <dgm:spPr/>
    </dgm:pt>
    <dgm:pt modelId="{2B49CEE7-B5E6-8A4A-AD5C-8ABDC3D5D6A5}" type="pres">
      <dgm:prSet presAssocID="{88D091A3-A536-FB49-AA50-A005F435334F}" presName="node" presStyleLbl="node1" presStyleIdx="3" presStyleCnt="12">
        <dgm:presLayoutVars>
          <dgm:bulletEnabled val="1"/>
        </dgm:presLayoutVars>
      </dgm:prSet>
      <dgm:spPr/>
    </dgm:pt>
    <dgm:pt modelId="{AD7ABDFE-8F4A-D345-AC4F-E8813EA2523E}" type="pres">
      <dgm:prSet presAssocID="{34B6575D-2C10-5D4D-97C5-1517ABA15732}" presName="sibTrans" presStyleLbl="bgSibTrans2D1" presStyleIdx="3" presStyleCnt="11"/>
      <dgm:spPr/>
    </dgm:pt>
    <dgm:pt modelId="{E0379EFC-F7A6-7048-880A-33F499916577}" type="pres">
      <dgm:prSet presAssocID="{E1A1F3AC-D172-4B4E-8317-A713E7902ED4}" presName="compNode" presStyleCnt="0"/>
      <dgm:spPr/>
    </dgm:pt>
    <dgm:pt modelId="{CD9A6FC4-DFEC-1446-89CF-7E261886D77B}" type="pres">
      <dgm:prSet presAssocID="{E1A1F3AC-D172-4B4E-8317-A713E7902ED4}" presName="dummyConnPt" presStyleCnt="0"/>
      <dgm:spPr/>
    </dgm:pt>
    <dgm:pt modelId="{06C93CA8-B319-A046-B047-96B5E793F6A1}" type="pres">
      <dgm:prSet presAssocID="{E1A1F3AC-D172-4B4E-8317-A713E7902ED4}" presName="node" presStyleLbl="node1" presStyleIdx="4" presStyleCnt="12">
        <dgm:presLayoutVars>
          <dgm:bulletEnabled val="1"/>
        </dgm:presLayoutVars>
      </dgm:prSet>
      <dgm:spPr/>
    </dgm:pt>
    <dgm:pt modelId="{2629DBBE-C975-CC41-8802-FF84DB0921FE}" type="pres">
      <dgm:prSet presAssocID="{0B78E8A0-3D5B-0F4E-9A8B-E763643FA623}" presName="sibTrans" presStyleLbl="bgSibTrans2D1" presStyleIdx="4" presStyleCnt="11"/>
      <dgm:spPr/>
    </dgm:pt>
    <dgm:pt modelId="{C7D2EE15-6E85-5246-9E93-EA7C47A91921}" type="pres">
      <dgm:prSet presAssocID="{D95619B6-2C9C-8547-B184-A3A91009A710}" presName="compNode" presStyleCnt="0"/>
      <dgm:spPr/>
    </dgm:pt>
    <dgm:pt modelId="{54CBD2FA-1520-2E43-88F0-D1E96F2F22D0}" type="pres">
      <dgm:prSet presAssocID="{D95619B6-2C9C-8547-B184-A3A91009A710}" presName="dummyConnPt" presStyleCnt="0"/>
      <dgm:spPr/>
    </dgm:pt>
    <dgm:pt modelId="{2C00E489-14AC-B34E-8277-2931A49BDB3F}" type="pres">
      <dgm:prSet presAssocID="{D95619B6-2C9C-8547-B184-A3A91009A710}" presName="node" presStyleLbl="node1" presStyleIdx="5" presStyleCnt="12">
        <dgm:presLayoutVars>
          <dgm:bulletEnabled val="1"/>
        </dgm:presLayoutVars>
      </dgm:prSet>
      <dgm:spPr/>
    </dgm:pt>
    <dgm:pt modelId="{83B9D565-0643-C34D-9229-7EDF9EEDD9B3}" type="pres">
      <dgm:prSet presAssocID="{B6A8612F-4E74-9946-8278-7339E2DB5E21}" presName="sibTrans" presStyleLbl="bgSibTrans2D1" presStyleIdx="5" presStyleCnt="11"/>
      <dgm:spPr/>
    </dgm:pt>
    <dgm:pt modelId="{1DF756CB-C507-C145-B50F-E6647E03C8C5}" type="pres">
      <dgm:prSet presAssocID="{55D20901-D13F-B540-A862-8BCAE8AE012F}" presName="compNode" presStyleCnt="0"/>
      <dgm:spPr/>
    </dgm:pt>
    <dgm:pt modelId="{58FD0E86-BDD0-644F-B895-AB28FB987645}" type="pres">
      <dgm:prSet presAssocID="{55D20901-D13F-B540-A862-8BCAE8AE012F}" presName="dummyConnPt" presStyleCnt="0"/>
      <dgm:spPr/>
    </dgm:pt>
    <dgm:pt modelId="{19ECD038-D4CD-8C44-85D6-349C37102738}" type="pres">
      <dgm:prSet presAssocID="{55D20901-D13F-B540-A862-8BCAE8AE012F}" presName="node" presStyleLbl="node1" presStyleIdx="6" presStyleCnt="12">
        <dgm:presLayoutVars>
          <dgm:bulletEnabled val="1"/>
        </dgm:presLayoutVars>
      </dgm:prSet>
      <dgm:spPr/>
    </dgm:pt>
    <dgm:pt modelId="{ECD20751-1764-8A43-BABB-9BCF692E7A67}" type="pres">
      <dgm:prSet presAssocID="{5F77FC14-185E-2D49-A917-3C59A10D1BA9}" presName="sibTrans" presStyleLbl="bgSibTrans2D1" presStyleIdx="6" presStyleCnt="11"/>
      <dgm:spPr/>
    </dgm:pt>
    <dgm:pt modelId="{069FA570-2285-2647-B1A8-595ED8493375}" type="pres">
      <dgm:prSet presAssocID="{403B09EB-5CED-9248-A484-C0133E9E68D5}" presName="compNode" presStyleCnt="0"/>
      <dgm:spPr/>
    </dgm:pt>
    <dgm:pt modelId="{03A72471-A148-464A-BE75-BF02DA369756}" type="pres">
      <dgm:prSet presAssocID="{403B09EB-5CED-9248-A484-C0133E9E68D5}" presName="dummyConnPt" presStyleCnt="0"/>
      <dgm:spPr/>
    </dgm:pt>
    <dgm:pt modelId="{48125270-B895-2048-BF7D-96C5C658FE80}" type="pres">
      <dgm:prSet presAssocID="{403B09EB-5CED-9248-A484-C0133E9E68D5}" presName="node" presStyleLbl="node1" presStyleIdx="7" presStyleCnt="12">
        <dgm:presLayoutVars>
          <dgm:bulletEnabled val="1"/>
        </dgm:presLayoutVars>
      </dgm:prSet>
      <dgm:spPr/>
    </dgm:pt>
    <dgm:pt modelId="{6FB6F210-DED0-A544-B512-CCA91FE69555}" type="pres">
      <dgm:prSet presAssocID="{540C6ECC-6B6C-A343-9501-5AF55F87D0E5}" presName="sibTrans" presStyleLbl="bgSibTrans2D1" presStyleIdx="7" presStyleCnt="11"/>
      <dgm:spPr/>
    </dgm:pt>
    <dgm:pt modelId="{9734F054-91C5-A44A-AB2D-3166335AD717}" type="pres">
      <dgm:prSet presAssocID="{5A34F1AC-891A-0D4F-9241-9EC1E7ADD772}" presName="compNode" presStyleCnt="0"/>
      <dgm:spPr/>
    </dgm:pt>
    <dgm:pt modelId="{EF4BEDBF-FE6E-C040-B913-C51FFF80B89F}" type="pres">
      <dgm:prSet presAssocID="{5A34F1AC-891A-0D4F-9241-9EC1E7ADD772}" presName="dummyConnPt" presStyleCnt="0"/>
      <dgm:spPr/>
    </dgm:pt>
    <dgm:pt modelId="{13C44E94-5EF0-F140-8A33-4D2EBC796598}" type="pres">
      <dgm:prSet presAssocID="{5A34F1AC-891A-0D4F-9241-9EC1E7ADD772}" presName="node" presStyleLbl="node1" presStyleIdx="8" presStyleCnt="12">
        <dgm:presLayoutVars>
          <dgm:bulletEnabled val="1"/>
        </dgm:presLayoutVars>
      </dgm:prSet>
      <dgm:spPr/>
    </dgm:pt>
    <dgm:pt modelId="{8E9ACC6D-369C-5342-961B-35B855FA2D99}" type="pres">
      <dgm:prSet presAssocID="{4A7A73CB-811A-954A-BB52-5EA932B8D621}" presName="sibTrans" presStyleLbl="bgSibTrans2D1" presStyleIdx="8" presStyleCnt="11"/>
      <dgm:spPr/>
    </dgm:pt>
    <dgm:pt modelId="{98A6E56B-E40F-1B40-A332-32F5CC1661D1}" type="pres">
      <dgm:prSet presAssocID="{635CBA08-558F-B148-B969-45DE50A1338F}" presName="compNode" presStyleCnt="0"/>
      <dgm:spPr/>
    </dgm:pt>
    <dgm:pt modelId="{15198FE9-7B13-B247-A507-DFC1AFFB89E7}" type="pres">
      <dgm:prSet presAssocID="{635CBA08-558F-B148-B969-45DE50A1338F}" presName="dummyConnPt" presStyleCnt="0"/>
      <dgm:spPr/>
    </dgm:pt>
    <dgm:pt modelId="{195095C7-DE83-114B-9908-327766D5F479}" type="pres">
      <dgm:prSet presAssocID="{635CBA08-558F-B148-B969-45DE50A1338F}" presName="node" presStyleLbl="node1" presStyleIdx="9" presStyleCnt="12">
        <dgm:presLayoutVars>
          <dgm:bulletEnabled val="1"/>
        </dgm:presLayoutVars>
      </dgm:prSet>
      <dgm:spPr/>
    </dgm:pt>
    <dgm:pt modelId="{B8AD8916-2F30-2041-989D-F47F2CECA531}" type="pres">
      <dgm:prSet presAssocID="{55E4F383-DFF4-424D-B53A-2CA3DE69A00C}" presName="sibTrans" presStyleLbl="bgSibTrans2D1" presStyleIdx="9" presStyleCnt="11"/>
      <dgm:spPr/>
    </dgm:pt>
    <dgm:pt modelId="{F3EA6C26-35A8-F643-B402-DFA8F7BD8630}" type="pres">
      <dgm:prSet presAssocID="{0FBBF006-F939-CB41-ADD9-3AF85EFAA06C}" presName="compNode" presStyleCnt="0"/>
      <dgm:spPr/>
    </dgm:pt>
    <dgm:pt modelId="{D57CF8A4-00DE-3746-A69F-37AA6EF2C963}" type="pres">
      <dgm:prSet presAssocID="{0FBBF006-F939-CB41-ADD9-3AF85EFAA06C}" presName="dummyConnPt" presStyleCnt="0"/>
      <dgm:spPr/>
    </dgm:pt>
    <dgm:pt modelId="{05842267-707F-8E41-8FC9-ED378E4B073E}" type="pres">
      <dgm:prSet presAssocID="{0FBBF006-F939-CB41-ADD9-3AF85EFAA06C}" presName="node" presStyleLbl="node1" presStyleIdx="10" presStyleCnt="12">
        <dgm:presLayoutVars>
          <dgm:bulletEnabled val="1"/>
        </dgm:presLayoutVars>
      </dgm:prSet>
      <dgm:spPr/>
    </dgm:pt>
    <dgm:pt modelId="{7C134B64-8B79-A248-9AC1-110D274207E7}" type="pres">
      <dgm:prSet presAssocID="{EE494A6C-AF7D-7640-8047-5CD82DFDF547}" presName="sibTrans" presStyleLbl="bgSibTrans2D1" presStyleIdx="10" presStyleCnt="11"/>
      <dgm:spPr/>
    </dgm:pt>
    <dgm:pt modelId="{9DB58D02-C41F-1E43-9D8F-FC6FD2768BFD}" type="pres">
      <dgm:prSet presAssocID="{74BD9A95-0524-F34E-B5E3-F2C908894422}" presName="compNode" presStyleCnt="0"/>
      <dgm:spPr/>
    </dgm:pt>
    <dgm:pt modelId="{53566D55-5790-8547-BA4D-915BB02A044F}" type="pres">
      <dgm:prSet presAssocID="{74BD9A95-0524-F34E-B5E3-F2C908894422}" presName="dummyConnPt" presStyleCnt="0"/>
      <dgm:spPr/>
    </dgm:pt>
    <dgm:pt modelId="{B81B9315-D2CD-A84C-9FE8-DFA3C5078CF6}" type="pres">
      <dgm:prSet presAssocID="{74BD9A95-0524-F34E-B5E3-F2C908894422}" presName="node" presStyleLbl="node1" presStyleIdx="11" presStyleCnt="12">
        <dgm:presLayoutVars>
          <dgm:bulletEnabled val="1"/>
        </dgm:presLayoutVars>
      </dgm:prSet>
      <dgm:spPr/>
    </dgm:pt>
  </dgm:ptLst>
  <dgm:cxnLst>
    <dgm:cxn modelId="{8AE54005-C990-8A4C-A827-FDCE046EA88C}" type="presOf" srcId="{8F7A860F-9868-A343-9CE4-CE07D684878D}" destId="{A9108A24-59AA-144F-9CF6-1C67C2302C6E}" srcOrd="0" destOrd="0" presId="urn:microsoft.com/office/officeart/2005/8/layout/bProcess4"/>
    <dgm:cxn modelId="{7B009510-15ED-DE4A-8B4D-A541C824F4ED}" srcId="{6F356899-D26B-2545-A204-C6FE6904A9F6}" destId="{8F7A860F-9868-A343-9CE4-CE07D684878D}" srcOrd="2" destOrd="0" parTransId="{8008F1BE-F50C-784A-A31F-62F37C45E301}" sibTransId="{DEDC4277-5D92-C04F-B098-4CA318A67266}"/>
    <dgm:cxn modelId="{DFBE851A-5548-A947-A949-C1D2569FD354}" type="presOf" srcId="{4A7A73CB-811A-954A-BB52-5EA932B8D621}" destId="{8E9ACC6D-369C-5342-961B-35B855FA2D99}" srcOrd="0" destOrd="0" presId="urn:microsoft.com/office/officeart/2005/8/layout/bProcess4"/>
    <dgm:cxn modelId="{1B14F724-2CBB-294D-B3B5-4F125E290D66}" type="presOf" srcId="{28F79E09-7D35-A741-A2A4-1E24D2C7E76E}" destId="{2767DEF5-8242-3942-A096-3B5DD84ECD3F}" srcOrd="0" destOrd="0" presId="urn:microsoft.com/office/officeart/2005/8/layout/bProcess4"/>
    <dgm:cxn modelId="{7DF08625-922E-414C-B559-F277DE72A466}" srcId="{6F356899-D26B-2545-A204-C6FE6904A9F6}" destId="{403B09EB-5CED-9248-A484-C0133E9E68D5}" srcOrd="7" destOrd="0" parTransId="{08CF9B73-B984-3D4F-B864-8EC3A95C4AE5}" sibTransId="{540C6ECC-6B6C-A343-9501-5AF55F87D0E5}"/>
    <dgm:cxn modelId="{C0D1BA27-C31E-3842-A80B-331DA208E8DF}" type="presOf" srcId="{EE494A6C-AF7D-7640-8047-5CD82DFDF547}" destId="{7C134B64-8B79-A248-9AC1-110D274207E7}" srcOrd="0" destOrd="0" presId="urn:microsoft.com/office/officeart/2005/8/layout/bProcess4"/>
    <dgm:cxn modelId="{3840D12F-929B-D441-97CF-6075E81E62CA}" type="presOf" srcId="{74BD9A95-0524-F34E-B5E3-F2C908894422}" destId="{B81B9315-D2CD-A84C-9FE8-DFA3C5078CF6}" srcOrd="0" destOrd="0" presId="urn:microsoft.com/office/officeart/2005/8/layout/bProcess4"/>
    <dgm:cxn modelId="{A49FC131-052E-A942-A8FF-2B64CAA5B904}" type="presOf" srcId="{DEDC4277-5D92-C04F-B098-4CA318A67266}" destId="{7E7F46F3-188E-D74D-A6E3-2E3FB1F868B7}" srcOrd="0" destOrd="0" presId="urn:microsoft.com/office/officeart/2005/8/layout/bProcess4"/>
    <dgm:cxn modelId="{C3548853-E0FB-BE46-8798-13BFC4BF9EF7}" type="presOf" srcId="{0B78E8A0-3D5B-0F4E-9A8B-E763643FA623}" destId="{2629DBBE-C975-CC41-8802-FF84DB0921FE}" srcOrd="0" destOrd="0" presId="urn:microsoft.com/office/officeart/2005/8/layout/bProcess4"/>
    <dgm:cxn modelId="{C08F3355-CEF9-5C4B-A699-5C4515085D30}" srcId="{6F356899-D26B-2545-A204-C6FE6904A9F6}" destId="{0FBBF006-F939-CB41-ADD9-3AF85EFAA06C}" srcOrd="10" destOrd="0" parTransId="{3818FE8B-D8A8-7445-BF4A-9C7D9CDDD12B}" sibTransId="{EE494A6C-AF7D-7640-8047-5CD82DFDF547}"/>
    <dgm:cxn modelId="{5A13215B-64C3-FC4C-B883-5D8C3ABAF729}" srcId="{6F356899-D26B-2545-A204-C6FE6904A9F6}" destId="{E1A1F3AC-D172-4B4E-8317-A713E7902ED4}" srcOrd="4" destOrd="0" parTransId="{BF6CFD4C-3EEF-1745-B154-BC3AD01E2605}" sibTransId="{0B78E8A0-3D5B-0F4E-9A8B-E763643FA623}"/>
    <dgm:cxn modelId="{64BD345D-A4C8-B842-B949-06FD4BF5BE23}" type="presOf" srcId="{B6A8612F-4E74-9946-8278-7339E2DB5E21}" destId="{83B9D565-0643-C34D-9229-7EDF9EEDD9B3}" srcOrd="0" destOrd="0" presId="urn:microsoft.com/office/officeart/2005/8/layout/bProcess4"/>
    <dgm:cxn modelId="{1B22075E-9C65-CF43-986C-CF13E0DFC069}" type="presOf" srcId="{55D20901-D13F-B540-A862-8BCAE8AE012F}" destId="{19ECD038-D4CD-8C44-85D6-349C37102738}" srcOrd="0" destOrd="0" presId="urn:microsoft.com/office/officeart/2005/8/layout/bProcess4"/>
    <dgm:cxn modelId="{9C35695E-F708-5543-B28D-E1DB4A42A6B0}" srcId="{6F356899-D26B-2545-A204-C6FE6904A9F6}" destId="{55D20901-D13F-B540-A862-8BCAE8AE012F}" srcOrd="6" destOrd="0" parTransId="{18AB6B27-3C8F-3641-B51A-9B2C994C6137}" sibTransId="{5F77FC14-185E-2D49-A917-3C59A10D1BA9}"/>
    <dgm:cxn modelId="{3CD3AA63-6F74-D544-9DF8-5467B0CF5B7E}" type="presOf" srcId="{5F77FC14-185E-2D49-A917-3C59A10D1BA9}" destId="{ECD20751-1764-8A43-BABB-9BCF692E7A67}" srcOrd="0" destOrd="0" presId="urn:microsoft.com/office/officeart/2005/8/layout/bProcess4"/>
    <dgm:cxn modelId="{0A8D566F-9232-1045-9B6C-969B2B906D72}" type="presOf" srcId="{00B02771-40F7-9247-A57A-0267B8EA6359}" destId="{BD9972A3-B207-5D49-B544-F45996F25486}" srcOrd="0" destOrd="0" presId="urn:microsoft.com/office/officeart/2005/8/layout/bProcess4"/>
    <dgm:cxn modelId="{88B86174-AB24-124C-96F7-0BB1620E5E9D}" srcId="{6F356899-D26B-2545-A204-C6FE6904A9F6}" destId="{635CBA08-558F-B148-B969-45DE50A1338F}" srcOrd="9" destOrd="0" parTransId="{A234E231-3DF1-064F-8131-684B862FA267}" sibTransId="{55E4F383-DFF4-424D-B53A-2CA3DE69A00C}"/>
    <dgm:cxn modelId="{ED8BB879-4649-9D4E-9F11-71D4029F1CE3}" srcId="{6F356899-D26B-2545-A204-C6FE6904A9F6}" destId="{D95619B6-2C9C-8547-B184-A3A91009A710}" srcOrd="5" destOrd="0" parTransId="{46C3428B-CE93-2641-80C7-E98A47A07FE1}" sibTransId="{B6A8612F-4E74-9946-8278-7339E2DB5E21}"/>
    <dgm:cxn modelId="{C09D6D81-235F-D64E-8242-DBDE379710E7}" type="presOf" srcId="{5A34F1AC-891A-0D4F-9241-9EC1E7ADD772}" destId="{13C44E94-5EF0-F140-8A33-4D2EBC796598}" srcOrd="0" destOrd="0" presId="urn:microsoft.com/office/officeart/2005/8/layout/bProcess4"/>
    <dgm:cxn modelId="{4714058F-E63A-6B42-813F-3E407A00E22A}" type="presOf" srcId="{63FFB1DE-33CC-7F4A-A24C-8730120BF2C1}" destId="{F762B4B5-A97A-3549-B147-F2A29AAED892}" srcOrd="0" destOrd="0" presId="urn:microsoft.com/office/officeart/2005/8/layout/bProcess4"/>
    <dgm:cxn modelId="{B2692397-F51F-EE46-B3E8-1062EAC29BBF}" srcId="{6F356899-D26B-2545-A204-C6FE6904A9F6}" destId="{88D091A3-A536-FB49-AA50-A005F435334F}" srcOrd="3" destOrd="0" parTransId="{24F46B03-40BB-5A40-8FB9-88EFACDE6A0D}" sibTransId="{34B6575D-2C10-5D4D-97C5-1517ABA15732}"/>
    <dgm:cxn modelId="{73DCA797-98EA-C945-93A8-82A1C1F744F2}" srcId="{6F356899-D26B-2545-A204-C6FE6904A9F6}" destId="{28F79E09-7D35-A741-A2A4-1E24D2C7E76E}" srcOrd="1" destOrd="0" parTransId="{6290F9DA-2472-EF42-A3A9-D4D03F414192}" sibTransId="{5B3A30CB-FB46-514E-B476-9747666D5B41}"/>
    <dgm:cxn modelId="{9FDEE7A7-43E8-1C44-95D5-6096657C741B}" type="presOf" srcId="{55E4F383-DFF4-424D-B53A-2CA3DE69A00C}" destId="{B8AD8916-2F30-2041-989D-F47F2CECA531}" srcOrd="0" destOrd="0" presId="urn:microsoft.com/office/officeart/2005/8/layout/bProcess4"/>
    <dgm:cxn modelId="{951562B1-A883-BA40-B472-B368D098635B}" srcId="{6F356899-D26B-2545-A204-C6FE6904A9F6}" destId="{5A34F1AC-891A-0D4F-9241-9EC1E7ADD772}" srcOrd="8" destOrd="0" parTransId="{1793A83C-B982-9B48-B23B-375F9A07B061}" sibTransId="{4A7A73CB-811A-954A-BB52-5EA932B8D621}"/>
    <dgm:cxn modelId="{AE10F8BA-2D28-DF4B-8AF9-011C1A4B13A7}" type="presOf" srcId="{E1A1F3AC-D172-4B4E-8317-A713E7902ED4}" destId="{06C93CA8-B319-A046-B047-96B5E793F6A1}" srcOrd="0" destOrd="0" presId="urn:microsoft.com/office/officeart/2005/8/layout/bProcess4"/>
    <dgm:cxn modelId="{D994D9BE-FBCB-944F-BCB3-CDBC81AA2283}" type="presOf" srcId="{540C6ECC-6B6C-A343-9501-5AF55F87D0E5}" destId="{6FB6F210-DED0-A544-B512-CCA91FE69555}" srcOrd="0" destOrd="0" presId="urn:microsoft.com/office/officeart/2005/8/layout/bProcess4"/>
    <dgm:cxn modelId="{845C43C3-6C9E-0044-8CC5-138902C8681D}" srcId="{6F356899-D26B-2545-A204-C6FE6904A9F6}" destId="{74BD9A95-0524-F34E-B5E3-F2C908894422}" srcOrd="11" destOrd="0" parTransId="{E7BC810E-261E-294B-9D97-B56BC0D67AE9}" sibTransId="{C622B64F-4979-2841-B6AA-67D5BDE7BAB4}"/>
    <dgm:cxn modelId="{DBA47BCA-51B0-5543-BCE0-8D7D4CE9FF6D}" type="presOf" srcId="{D95619B6-2C9C-8547-B184-A3A91009A710}" destId="{2C00E489-14AC-B34E-8277-2931A49BDB3F}" srcOrd="0" destOrd="0" presId="urn:microsoft.com/office/officeart/2005/8/layout/bProcess4"/>
    <dgm:cxn modelId="{432EB9CD-634F-E94A-8FF9-FEBE0CCA9B7C}" type="presOf" srcId="{403B09EB-5CED-9248-A484-C0133E9E68D5}" destId="{48125270-B895-2048-BF7D-96C5C658FE80}" srcOrd="0" destOrd="0" presId="urn:microsoft.com/office/officeart/2005/8/layout/bProcess4"/>
    <dgm:cxn modelId="{009BD1D7-49E7-4549-816A-00922D3117C1}" type="presOf" srcId="{635CBA08-558F-B148-B969-45DE50A1338F}" destId="{195095C7-DE83-114B-9908-327766D5F479}" srcOrd="0" destOrd="0" presId="urn:microsoft.com/office/officeart/2005/8/layout/bProcess4"/>
    <dgm:cxn modelId="{637190ED-6D52-524C-ABA6-33F1E8AC614F}" srcId="{6F356899-D26B-2545-A204-C6FE6904A9F6}" destId="{00B02771-40F7-9247-A57A-0267B8EA6359}" srcOrd="0" destOrd="0" parTransId="{B100AD15-289A-9F4E-9565-E46E13848007}" sibTransId="{63FFB1DE-33CC-7F4A-A24C-8730120BF2C1}"/>
    <dgm:cxn modelId="{3CEA11EE-0BDA-064B-90B3-15EB9664C24C}" type="presOf" srcId="{0FBBF006-F939-CB41-ADD9-3AF85EFAA06C}" destId="{05842267-707F-8E41-8FC9-ED378E4B073E}" srcOrd="0" destOrd="0" presId="urn:microsoft.com/office/officeart/2005/8/layout/bProcess4"/>
    <dgm:cxn modelId="{34AF7AF7-48D8-DE48-B292-DB738159E124}" type="presOf" srcId="{6F356899-D26B-2545-A204-C6FE6904A9F6}" destId="{20482C72-3722-AB4C-918A-2CD42D5D191B}" srcOrd="0" destOrd="0" presId="urn:microsoft.com/office/officeart/2005/8/layout/bProcess4"/>
    <dgm:cxn modelId="{C56041F8-A3F4-6647-9C1F-E688590CF85A}" type="presOf" srcId="{34B6575D-2C10-5D4D-97C5-1517ABA15732}" destId="{AD7ABDFE-8F4A-D345-AC4F-E8813EA2523E}" srcOrd="0" destOrd="0" presId="urn:microsoft.com/office/officeart/2005/8/layout/bProcess4"/>
    <dgm:cxn modelId="{F6ABD3FA-BA3E-CA4C-A8CA-FB5A38E392D6}" type="presOf" srcId="{5B3A30CB-FB46-514E-B476-9747666D5B41}" destId="{A850FF97-0F78-0049-B81C-F24B061D5537}" srcOrd="0" destOrd="0" presId="urn:microsoft.com/office/officeart/2005/8/layout/bProcess4"/>
    <dgm:cxn modelId="{A2958AFB-CE2F-3146-A683-723BEBAC2505}" type="presOf" srcId="{88D091A3-A536-FB49-AA50-A005F435334F}" destId="{2B49CEE7-B5E6-8A4A-AD5C-8ABDC3D5D6A5}" srcOrd="0" destOrd="0" presId="urn:microsoft.com/office/officeart/2005/8/layout/bProcess4"/>
    <dgm:cxn modelId="{335A1DD3-FD26-414A-A6D3-1E8CC08C618F}" type="presParOf" srcId="{20482C72-3722-AB4C-918A-2CD42D5D191B}" destId="{1389794B-C091-6445-A424-D7D3C436B681}" srcOrd="0" destOrd="0" presId="urn:microsoft.com/office/officeart/2005/8/layout/bProcess4"/>
    <dgm:cxn modelId="{3D3598F3-021A-E342-89F2-60AE355D9E74}" type="presParOf" srcId="{1389794B-C091-6445-A424-D7D3C436B681}" destId="{D23D7FAB-3B37-2F48-9C8C-D5B2912E5928}" srcOrd="0" destOrd="0" presId="urn:microsoft.com/office/officeart/2005/8/layout/bProcess4"/>
    <dgm:cxn modelId="{E6382EEA-0820-534C-AD19-A20EE2A8D096}" type="presParOf" srcId="{1389794B-C091-6445-A424-D7D3C436B681}" destId="{BD9972A3-B207-5D49-B544-F45996F25486}" srcOrd="1" destOrd="0" presId="urn:microsoft.com/office/officeart/2005/8/layout/bProcess4"/>
    <dgm:cxn modelId="{0D850546-9A06-0140-878A-F446D3D61B97}" type="presParOf" srcId="{20482C72-3722-AB4C-918A-2CD42D5D191B}" destId="{F762B4B5-A97A-3549-B147-F2A29AAED892}" srcOrd="1" destOrd="0" presId="urn:microsoft.com/office/officeart/2005/8/layout/bProcess4"/>
    <dgm:cxn modelId="{911B358E-9E0C-E543-9935-C48B1B19A326}" type="presParOf" srcId="{20482C72-3722-AB4C-918A-2CD42D5D191B}" destId="{EB01BEE6-152E-8E47-9B46-B17DD2614A5D}" srcOrd="2" destOrd="0" presId="urn:microsoft.com/office/officeart/2005/8/layout/bProcess4"/>
    <dgm:cxn modelId="{B9C5FE41-06D2-3047-B180-4659FCCB1B63}" type="presParOf" srcId="{EB01BEE6-152E-8E47-9B46-B17DD2614A5D}" destId="{C78A8B45-8ACB-A043-95B1-F39F69C2CE15}" srcOrd="0" destOrd="0" presId="urn:microsoft.com/office/officeart/2005/8/layout/bProcess4"/>
    <dgm:cxn modelId="{1EE66C91-8D2D-7A4B-BAF1-6F9C7BF85E93}" type="presParOf" srcId="{EB01BEE6-152E-8E47-9B46-B17DD2614A5D}" destId="{2767DEF5-8242-3942-A096-3B5DD84ECD3F}" srcOrd="1" destOrd="0" presId="urn:microsoft.com/office/officeart/2005/8/layout/bProcess4"/>
    <dgm:cxn modelId="{9389D134-65FF-3D46-84D4-FF8B6D25E832}" type="presParOf" srcId="{20482C72-3722-AB4C-918A-2CD42D5D191B}" destId="{A850FF97-0F78-0049-B81C-F24B061D5537}" srcOrd="3" destOrd="0" presId="urn:microsoft.com/office/officeart/2005/8/layout/bProcess4"/>
    <dgm:cxn modelId="{8024FC75-FCF6-5B49-BB92-7BCC5A534D9C}" type="presParOf" srcId="{20482C72-3722-AB4C-918A-2CD42D5D191B}" destId="{472F7437-37D9-3241-A5CB-A32B9EDA8904}" srcOrd="4" destOrd="0" presId="urn:microsoft.com/office/officeart/2005/8/layout/bProcess4"/>
    <dgm:cxn modelId="{4C21CCDA-DC73-4B43-ACDF-8E0B78A6FBCF}" type="presParOf" srcId="{472F7437-37D9-3241-A5CB-A32B9EDA8904}" destId="{42A9396B-0745-6B46-816F-E7BEE03CE8C0}" srcOrd="0" destOrd="0" presId="urn:microsoft.com/office/officeart/2005/8/layout/bProcess4"/>
    <dgm:cxn modelId="{21F1629F-6041-B447-B56E-66BD08BFDE0A}" type="presParOf" srcId="{472F7437-37D9-3241-A5CB-A32B9EDA8904}" destId="{A9108A24-59AA-144F-9CF6-1C67C2302C6E}" srcOrd="1" destOrd="0" presId="urn:microsoft.com/office/officeart/2005/8/layout/bProcess4"/>
    <dgm:cxn modelId="{AF50F76C-8D1B-0C4A-8904-D1FEBC9A78A2}" type="presParOf" srcId="{20482C72-3722-AB4C-918A-2CD42D5D191B}" destId="{7E7F46F3-188E-D74D-A6E3-2E3FB1F868B7}" srcOrd="5" destOrd="0" presId="urn:microsoft.com/office/officeart/2005/8/layout/bProcess4"/>
    <dgm:cxn modelId="{6125C789-2EDC-F240-B082-A92F67667025}" type="presParOf" srcId="{20482C72-3722-AB4C-918A-2CD42D5D191B}" destId="{D8F50654-E7A1-FC42-8743-23559D5427C6}" srcOrd="6" destOrd="0" presId="urn:microsoft.com/office/officeart/2005/8/layout/bProcess4"/>
    <dgm:cxn modelId="{FD0C28DB-6410-FC46-B501-BF270186BAC1}" type="presParOf" srcId="{D8F50654-E7A1-FC42-8743-23559D5427C6}" destId="{8595A4C5-0013-564E-AA0A-CF31973CA917}" srcOrd="0" destOrd="0" presId="urn:microsoft.com/office/officeart/2005/8/layout/bProcess4"/>
    <dgm:cxn modelId="{0CB28A8C-E021-E345-9E32-60288FAF158B}" type="presParOf" srcId="{D8F50654-E7A1-FC42-8743-23559D5427C6}" destId="{2B49CEE7-B5E6-8A4A-AD5C-8ABDC3D5D6A5}" srcOrd="1" destOrd="0" presId="urn:microsoft.com/office/officeart/2005/8/layout/bProcess4"/>
    <dgm:cxn modelId="{991686F0-C87B-6B42-A8F2-3CAD921A3705}" type="presParOf" srcId="{20482C72-3722-AB4C-918A-2CD42D5D191B}" destId="{AD7ABDFE-8F4A-D345-AC4F-E8813EA2523E}" srcOrd="7" destOrd="0" presId="urn:microsoft.com/office/officeart/2005/8/layout/bProcess4"/>
    <dgm:cxn modelId="{A158EBB6-A162-784A-A6C0-14E6F8535814}" type="presParOf" srcId="{20482C72-3722-AB4C-918A-2CD42D5D191B}" destId="{E0379EFC-F7A6-7048-880A-33F499916577}" srcOrd="8" destOrd="0" presId="urn:microsoft.com/office/officeart/2005/8/layout/bProcess4"/>
    <dgm:cxn modelId="{D2E8069D-8212-DD42-95D8-BB55DE8F5F7D}" type="presParOf" srcId="{E0379EFC-F7A6-7048-880A-33F499916577}" destId="{CD9A6FC4-DFEC-1446-89CF-7E261886D77B}" srcOrd="0" destOrd="0" presId="urn:microsoft.com/office/officeart/2005/8/layout/bProcess4"/>
    <dgm:cxn modelId="{9BC484BA-BF29-5F43-A69A-A2B2CD7DF24C}" type="presParOf" srcId="{E0379EFC-F7A6-7048-880A-33F499916577}" destId="{06C93CA8-B319-A046-B047-96B5E793F6A1}" srcOrd="1" destOrd="0" presId="urn:microsoft.com/office/officeart/2005/8/layout/bProcess4"/>
    <dgm:cxn modelId="{74FC8DE4-1F15-3743-B343-822B9927FD32}" type="presParOf" srcId="{20482C72-3722-AB4C-918A-2CD42D5D191B}" destId="{2629DBBE-C975-CC41-8802-FF84DB0921FE}" srcOrd="9" destOrd="0" presId="urn:microsoft.com/office/officeart/2005/8/layout/bProcess4"/>
    <dgm:cxn modelId="{7DF6F8BA-9D29-C14C-BAEE-1315CE5E76AA}" type="presParOf" srcId="{20482C72-3722-AB4C-918A-2CD42D5D191B}" destId="{C7D2EE15-6E85-5246-9E93-EA7C47A91921}" srcOrd="10" destOrd="0" presId="urn:microsoft.com/office/officeart/2005/8/layout/bProcess4"/>
    <dgm:cxn modelId="{36E9A6ED-288B-384C-BD11-976B293FE6E0}" type="presParOf" srcId="{C7D2EE15-6E85-5246-9E93-EA7C47A91921}" destId="{54CBD2FA-1520-2E43-88F0-D1E96F2F22D0}" srcOrd="0" destOrd="0" presId="urn:microsoft.com/office/officeart/2005/8/layout/bProcess4"/>
    <dgm:cxn modelId="{73A5CD8C-642C-0F4C-9E57-AA8D07957DA8}" type="presParOf" srcId="{C7D2EE15-6E85-5246-9E93-EA7C47A91921}" destId="{2C00E489-14AC-B34E-8277-2931A49BDB3F}" srcOrd="1" destOrd="0" presId="urn:microsoft.com/office/officeart/2005/8/layout/bProcess4"/>
    <dgm:cxn modelId="{F9A8C5BD-18DB-E345-8668-B6E53E4CB4D9}" type="presParOf" srcId="{20482C72-3722-AB4C-918A-2CD42D5D191B}" destId="{83B9D565-0643-C34D-9229-7EDF9EEDD9B3}" srcOrd="11" destOrd="0" presId="urn:microsoft.com/office/officeart/2005/8/layout/bProcess4"/>
    <dgm:cxn modelId="{28895E44-8DFA-0945-96D0-C9EC76AD271B}" type="presParOf" srcId="{20482C72-3722-AB4C-918A-2CD42D5D191B}" destId="{1DF756CB-C507-C145-B50F-E6647E03C8C5}" srcOrd="12" destOrd="0" presId="urn:microsoft.com/office/officeart/2005/8/layout/bProcess4"/>
    <dgm:cxn modelId="{72D2078B-E3F2-7F4D-AE6F-E346C2AFBF4D}" type="presParOf" srcId="{1DF756CB-C507-C145-B50F-E6647E03C8C5}" destId="{58FD0E86-BDD0-644F-B895-AB28FB987645}" srcOrd="0" destOrd="0" presId="urn:microsoft.com/office/officeart/2005/8/layout/bProcess4"/>
    <dgm:cxn modelId="{63966117-3C77-A44E-B24A-98D997D3A0CB}" type="presParOf" srcId="{1DF756CB-C507-C145-B50F-E6647E03C8C5}" destId="{19ECD038-D4CD-8C44-85D6-349C37102738}" srcOrd="1" destOrd="0" presId="urn:microsoft.com/office/officeart/2005/8/layout/bProcess4"/>
    <dgm:cxn modelId="{D767D304-A8D2-DC4C-B58C-864F369B3CDE}" type="presParOf" srcId="{20482C72-3722-AB4C-918A-2CD42D5D191B}" destId="{ECD20751-1764-8A43-BABB-9BCF692E7A67}" srcOrd="13" destOrd="0" presId="urn:microsoft.com/office/officeart/2005/8/layout/bProcess4"/>
    <dgm:cxn modelId="{B6B1371F-0C50-1641-892E-0BF9C2FA2A82}" type="presParOf" srcId="{20482C72-3722-AB4C-918A-2CD42D5D191B}" destId="{069FA570-2285-2647-B1A8-595ED8493375}" srcOrd="14" destOrd="0" presId="urn:microsoft.com/office/officeart/2005/8/layout/bProcess4"/>
    <dgm:cxn modelId="{A434BCC5-E26C-8848-82E0-BC83CAD45EB1}" type="presParOf" srcId="{069FA570-2285-2647-B1A8-595ED8493375}" destId="{03A72471-A148-464A-BE75-BF02DA369756}" srcOrd="0" destOrd="0" presId="urn:microsoft.com/office/officeart/2005/8/layout/bProcess4"/>
    <dgm:cxn modelId="{55F8B098-630C-8642-AC1D-7187F6CF1651}" type="presParOf" srcId="{069FA570-2285-2647-B1A8-595ED8493375}" destId="{48125270-B895-2048-BF7D-96C5C658FE80}" srcOrd="1" destOrd="0" presId="urn:microsoft.com/office/officeart/2005/8/layout/bProcess4"/>
    <dgm:cxn modelId="{02AA98E2-91C7-3E4E-B41B-07953DD8C875}" type="presParOf" srcId="{20482C72-3722-AB4C-918A-2CD42D5D191B}" destId="{6FB6F210-DED0-A544-B512-CCA91FE69555}" srcOrd="15" destOrd="0" presId="urn:microsoft.com/office/officeart/2005/8/layout/bProcess4"/>
    <dgm:cxn modelId="{B1013B89-59C4-774D-8E9D-0BC4B143C842}" type="presParOf" srcId="{20482C72-3722-AB4C-918A-2CD42D5D191B}" destId="{9734F054-91C5-A44A-AB2D-3166335AD717}" srcOrd="16" destOrd="0" presId="urn:microsoft.com/office/officeart/2005/8/layout/bProcess4"/>
    <dgm:cxn modelId="{8E11AB93-AC44-474A-9CD7-8B60263074A7}" type="presParOf" srcId="{9734F054-91C5-A44A-AB2D-3166335AD717}" destId="{EF4BEDBF-FE6E-C040-B913-C51FFF80B89F}" srcOrd="0" destOrd="0" presId="urn:microsoft.com/office/officeart/2005/8/layout/bProcess4"/>
    <dgm:cxn modelId="{668DF231-3F2E-0343-B335-927B06925A8F}" type="presParOf" srcId="{9734F054-91C5-A44A-AB2D-3166335AD717}" destId="{13C44E94-5EF0-F140-8A33-4D2EBC796598}" srcOrd="1" destOrd="0" presId="urn:microsoft.com/office/officeart/2005/8/layout/bProcess4"/>
    <dgm:cxn modelId="{BDB1F070-A7C0-E346-97D6-99E9157012DA}" type="presParOf" srcId="{20482C72-3722-AB4C-918A-2CD42D5D191B}" destId="{8E9ACC6D-369C-5342-961B-35B855FA2D99}" srcOrd="17" destOrd="0" presId="urn:microsoft.com/office/officeart/2005/8/layout/bProcess4"/>
    <dgm:cxn modelId="{25FD1991-EEEB-A04F-8BC2-5A84213E9495}" type="presParOf" srcId="{20482C72-3722-AB4C-918A-2CD42D5D191B}" destId="{98A6E56B-E40F-1B40-A332-32F5CC1661D1}" srcOrd="18" destOrd="0" presId="urn:microsoft.com/office/officeart/2005/8/layout/bProcess4"/>
    <dgm:cxn modelId="{237AF046-68E8-AF4B-98B5-05CDB3B80B9E}" type="presParOf" srcId="{98A6E56B-E40F-1B40-A332-32F5CC1661D1}" destId="{15198FE9-7B13-B247-A507-DFC1AFFB89E7}" srcOrd="0" destOrd="0" presId="urn:microsoft.com/office/officeart/2005/8/layout/bProcess4"/>
    <dgm:cxn modelId="{47239863-6C0B-A644-B474-37280F0DDEC9}" type="presParOf" srcId="{98A6E56B-E40F-1B40-A332-32F5CC1661D1}" destId="{195095C7-DE83-114B-9908-327766D5F479}" srcOrd="1" destOrd="0" presId="urn:microsoft.com/office/officeart/2005/8/layout/bProcess4"/>
    <dgm:cxn modelId="{065F8688-844F-BE47-BE6B-F72228A57C55}" type="presParOf" srcId="{20482C72-3722-AB4C-918A-2CD42D5D191B}" destId="{B8AD8916-2F30-2041-989D-F47F2CECA531}" srcOrd="19" destOrd="0" presId="urn:microsoft.com/office/officeart/2005/8/layout/bProcess4"/>
    <dgm:cxn modelId="{7D85DCF6-AC92-FC4D-B1C7-34493C0C5A36}" type="presParOf" srcId="{20482C72-3722-AB4C-918A-2CD42D5D191B}" destId="{F3EA6C26-35A8-F643-B402-DFA8F7BD8630}" srcOrd="20" destOrd="0" presId="urn:microsoft.com/office/officeart/2005/8/layout/bProcess4"/>
    <dgm:cxn modelId="{4165B114-8952-C541-BBD1-41E436FDF73F}" type="presParOf" srcId="{F3EA6C26-35A8-F643-B402-DFA8F7BD8630}" destId="{D57CF8A4-00DE-3746-A69F-37AA6EF2C963}" srcOrd="0" destOrd="0" presId="urn:microsoft.com/office/officeart/2005/8/layout/bProcess4"/>
    <dgm:cxn modelId="{6B9BDC64-3F6D-A24C-9043-872630827C5E}" type="presParOf" srcId="{F3EA6C26-35A8-F643-B402-DFA8F7BD8630}" destId="{05842267-707F-8E41-8FC9-ED378E4B073E}" srcOrd="1" destOrd="0" presId="urn:microsoft.com/office/officeart/2005/8/layout/bProcess4"/>
    <dgm:cxn modelId="{BB129F6D-171D-C94F-A44B-39A6B47E0D1F}" type="presParOf" srcId="{20482C72-3722-AB4C-918A-2CD42D5D191B}" destId="{7C134B64-8B79-A248-9AC1-110D274207E7}" srcOrd="21" destOrd="0" presId="urn:microsoft.com/office/officeart/2005/8/layout/bProcess4"/>
    <dgm:cxn modelId="{CB0D0B91-93DE-B04B-AF81-1285EF388BBE}" type="presParOf" srcId="{20482C72-3722-AB4C-918A-2CD42D5D191B}" destId="{9DB58D02-C41F-1E43-9D8F-FC6FD2768BFD}" srcOrd="22" destOrd="0" presId="urn:microsoft.com/office/officeart/2005/8/layout/bProcess4"/>
    <dgm:cxn modelId="{A933F0D5-0B98-5E42-9791-27B95BCBE3D2}" type="presParOf" srcId="{9DB58D02-C41F-1E43-9D8F-FC6FD2768BFD}" destId="{53566D55-5790-8547-BA4D-915BB02A044F}" srcOrd="0" destOrd="0" presId="urn:microsoft.com/office/officeart/2005/8/layout/bProcess4"/>
    <dgm:cxn modelId="{5225E22B-02D2-C940-BFE6-70E1B98490B5}" type="presParOf" srcId="{9DB58D02-C41F-1E43-9D8F-FC6FD2768BFD}" destId="{B81B9315-D2CD-A84C-9FE8-DFA3C5078CF6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2B4B5-A97A-3549-B147-F2A29AAED892}">
      <dsp:nvSpPr>
        <dsp:cNvPr id="0" name=""/>
        <dsp:cNvSpPr/>
      </dsp:nvSpPr>
      <dsp:spPr>
        <a:xfrm rot="5400000">
          <a:off x="1344356" y="935399"/>
          <a:ext cx="1462904" cy="17635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972A3-B207-5D49-B544-F45996F25486}">
      <dsp:nvSpPr>
        <dsp:cNvPr id="0" name=""/>
        <dsp:cNvSpPr/>
      </dsp:nvSpPr>
      <dsp:spPr>
        <a:xfrm>
          <a:off x="1680566" y="1302"/>
          <a:ext cx="1959469" cy="1175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Âge </a:t>
          </a:r>
        </a:p>
      </dsp:txBody>
      <dsp:txXfrm>
        <a:off x="1715001" y="35737"/>
        <a:ext cx="1890599" cy="1106811"/>
      </dsp:txXfrm>
    </dsp:sp>
    <dsp:sp modelId="{A850FF97-0F78-0049-B81C-F24B061D5537}">
      <dsp:nvSpPr>
        <dsp:cNvPr id="0" name=""/>
        <dsp:cNvSpPr/>
      </dsp:nvSpPr>
      <dsp:spPr>
        <a:xfrm rot="5400000">
          <a:off x="1344356" y="2405001"/>
          <a:ext cx="1462904" cy="17635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7DEF5-8242-3942-A096-3B5DD84ECD3F}">
      <dsp:nvSpPr>
        <dsp:cNvPr id="0" name=""/>
        <dsp:cNvSpPr/>
      </dsp:nvSpPr>
      <dsp:spPr>
        <a:xfrm>
          <a:off x="1680566" y="1470904"/>
          <a:ext cx="1959469" cy="1175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Ethnicité </a:t>
          </a:r>
        </a:p>
      </dsp:txBody>
      <dsp:txXfrm>
        <a:off x="1715001" y="1505339"/>
        <a:ext cx="1890599" cy="1106811"/>
      </dsp:txXfrm>
    </dsp:sp>
    <dsp:sp modelId="{7E7F46F3-188E-D74D-A6E3-2E3FB1F868B7}">
      <dsp:nvSpPr>
        <dsp:cNvPr id="0" name=""/>
        <dsp:cNvSpPr/>
      </dsp:nvSpPr>
      <dsp:spPr>
        <a:xfrm rot="5400000">
          <a:off x="1344356" y="3874603"/>
          <a:ext cx="1462904" cy="17635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08A24-59AA-144F-9CF6-1C67C2302C6E}">
      <dsp:nvSpPr>
        <dsp:cNvPr id="0" name=""/>
        <dsp:cNvSpPr/>
      </dsp:nvSpPr>
      <dsp:spPr>
        <a:xfrm>
          <a:off x="1680566" y="2940506"/>
          <a:ext cx="1959469" cy="1175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Statut socio-économique </a:t>
          </a:r>
        </a:p>
      </dsp:txBody>
      <dsp:txXfrm>
        <a:off x="1715001" y="2974941"/>
        <a:ext cx="1890599" cy="1106811"/>
      </dsp:txXfrm>
    </dsp:sp>
    <dsp:sp modelId="{AD7ABDFE-8F4A-D345-AC4F-E8813EA2523E}">
      <dsp:nvSpPr>
        <dsp:cNvPr id="0" name=""/>
        <dsp:cNvSpPr/>
      </dsp:nvSpPr>
      <dsp:spPr>
        <a:xfrm>
          <a:off x="2079157" y="4609404"/>
          <a:ext cx="2599397" cy="17635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9CEE7-B5E6-8A4A-AD5C-8ABDC3D5D6A5}">
      <dsp:nvSpPr>
        <dsp:cNvPr id="0" name=""/>
        <dsp:cNvSpPr/>
      </dsp:nvSpPr>
      <dsp:spPr>
        <a:xfrm>
          <a:off x="1680566" y="4410108"/>
          <a:ext cx="1959469" cy="1175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Croyances religieuses </a:t>
          </a:r>
        </a:p>
      </dsp:txBody>
      <dsp:txXfrm>
        <a:off x="1715001" y="4444543"/>
        <a:ext cx="1890599" cy="1106811"/>
      </dsp:txXfrm>
    </dsp:sp>
    <dsp:sp modelId="{2629DBBE-C975-CC41-8802-FF84DB0921FE}">
      <dsp:nvSpPr>
        <dsp:cNvPr id="0" name=""/>
        <dsp:cNvSpPr/>
      </dsp:nvSpPr>
      <dsp:spPr>
        <a:xfrm rot="16200000">
          <a:off x="3950450" y="3874603"/>
          <a:ext cx="1462904" cy="17635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93CA8-B319-A046-B047-96B5E793F6A1}">
      <dsp:nvSpPr>
        <dsp:cNvPr id="0" name=""/>
        <dsp:cNvSpPr/>
      </dsp:nvSpPr>
      <dsp:spPr>
        <a:xfrm>
          <a:off x="4286660" y="4410108"/>
          <a:ext cx="1959469" cy="1175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Orientation sexuelle</a:t>
          </a:r>
        </a:p>
      </dsp:txBody>
      <dsp:txXfrm>
        <a:off x="4321095" y="4444543"/>
        <a:ext cx="1890599" cy="1106811"/>
      </dsp:txXfrm>
    </dsp:sp>
    <dsp:sp modelId="{83B9D565-0643-C34D-9229-7EDF9EEDD9B3}">
      <dsp:nvSpPr>
        <dsp:cNvPr id="0" name=""/>
        <dsp:cNvSpPr/>
      </dsp:nvSpPr>
      <dsp:spPr>
        <a:xfrm rot="16200000">
          <a:off x="3950450" y="2405001"/>
          <a:ext cx="1462904" cy="17635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0E489-14AC-B34E-8277-2931A49BDB3F}">
      <dsp:nvSpPr>
        <dsp:cNvPr id="0" name=""/>
        <dsp:cNvSpPr/>
      </dsp:nvSpPr>
      <dsp:spPr>
        <a:xfrm>
          <a:off x="4286660" y="2940506"/>
          <a:ext cx="1959469" cy="1175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Valeurs </a:t>
          </a:r>
        </a:p>
      </dsp:txBody>
      <dsp:txXfrm>
        <a:off x="4321095" y="2974941"/>
        <a:ext cx="1890599" cy="1106811"/>
      </dsp:txXfrm>
    </dsp:sp>
    <dsp:sp modelId="{ECD20751-1764-8A43-BABB-9BCF692E7A67}">
      <dsp:nvSpPr>
        <dsp:cNvPr id="0" name=""/>
        <dsp:cNvSpPr/>
      </dsp:nvSpPr>
      <dsp:spPr>
        <a:xfrm rot="16200000">
          <a:off x="3950450" y="935399"/>
          <a:ext cx="1462904" cy="17635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CD038-D4CD-8C44-85D6-349C37102738}">
      <dsp:nvSpPr>
        <dsp:cNvPr id="0" name=""/>
        <dsp:cNvSpPr/>
      </dsp:nvSpPr>
      <dsp:spPr>
        <a:xfrm>
          <a:off x="4286660" y="1470904"/>
          <a:ext cx="1959469" cy="1175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Intelligence </a:t>
          </a:r>
        </a:p>
      </dsp:txBody>
      <dsp:txXfrm>
        <a:off x="4321095" y="1505339"/>
        <a:ext cx="1890599" cy="1106811"/>
      </dsp:txXfrm>
    </dsp:sp>
    <dsp:sp modelId="{6FB6F210-DED0-A544-B512-CCA91FE69555}">
      <dsp:nvSpPr>
        <dsp:cNvPr id="0" name=""/>
        <dsp:cNvSpPr/>
      </dsp:nvSpPr>
      <dsp:spPr>
        <a:xfrm>
          <a:off x="4685251" y="200598"/>
          <a:ext cx="2599397" cy="17635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25270-B895-2048-BF7D-96C5C658FE80}">
      <dsp:nvSpPr>
        <dsp:cNvPr id="0" name=""/>
        <dsp:cNvSpPr/>
      </dsp:nvSpPr>
      <dsp:spPr>
        <a:xfrm>
          <a:off x="4286660" y="1302"/>
          <a:ext cx="1959469" cy="1175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Fonctions cognitives </a:t>
          </a:r>
        </a:p>
      </dsp:txBody>
      <dsp:txXfrm>
        <a:off x="4321095" y="35737"/>
        <a:ext cx="1890599" cy="1106811"/>
      </dsp:txXfrm>
    </dsp:sp>
    <dsp:sp modelId="{8E9ACC6D-369C-5342-961B-35B855FA2D99}">
      <dsp:nvSpPr>
        <dsp:cNvPr id="0" name=""/>
        <dsp:cNvSpPr/>
      </dsp:nvSpPr>
      <dsp:spPr>
        <a:xfrm rot="5400000">
          <a:off x="6556545" y="935399"/>
          <a:ext cx="1462904" cy="17635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44E94-5EF0-F140-8A33-4D2EBC796598}">
      <dsp:nvSpPr>
        <dsp:cNvPr id="0" name=""/>
        <dsp:cNvSpPr/>
      </dsp:nvSpPr>
      <dsp:spPr>
        <a:xfrm>
          <a:off x="6892755" y="1302"/>
          <a:ext cx="1959469" cy="1175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Capacités d’</a:t>
          </a:r>
          <a:r>
            <a:rPr lang="fr-CA" sz="2000" kern="1200" dirty="0" err="1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apprentis-sage</a:t>
          </a:r>
          <a:r>
            <a:rPr lang="fr-CA" sz="2000" kern="1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</dsp:txBody>
      <dsp:txXfrm>
        <a:off x="6927190" y="35737"/>
        <a:ext cx="1890599" cy="1106811"/>
      </dsp:txXfrm>
    </dsp:sp>
    <dsp:sp modelId="{B8AD8916-2F30-2041-989D-F47F2CECA531}">
      <dsp:nvSpPr>
        <dsp:cNvPr id="0" name=""/>
        <dsp:cNvSpPr/>
      </dsp:nvSpPr>
      <dsp:spPr>
        <a:xfrm rot="5400000">
          <a:off x="6556545" y="2405001"/>
          <a:ext cx="1462904" cy="17635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095C7-DE83-114B-9908-327766D5F479}">
      <dsp:nvSpPr>
        <dsp:cNvPr id="0" name=""/>
        <dsp:cNvSpPr/>
      </dsp:nvSpPr>
      <dsp:spPr>
        <a:xfrm>
          <a:off x="6892755" y="1470904"/>
          <a:ext cx="1959469" cy="1175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Aptitudes </a:t>
          </a:r>
          <a:br>
            <a:rPr lang="fr-CA" sz="2000" kern="1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fr-CA" sz="2000" kern="1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à </a:t>
          </a:r>
          <a:r>
            <a:rPr lang="fr-CA" sz="2000" kern="1200" dirty="0" err="1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communi-quer</a:t>
          </a:r>
          <a:endParaRPr lang="fr-CA" sz="2000" kern="1200" dirty="0">
            <a:solidFill>
              <a:schemeClr val="bg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927190" y="1505339"/>
        <a:ext cx="1890599" cy="1106811"/>
      </dsp:txXfrm>
    </dsp:sp>
    <dsp:sp modelId="{7C134B64-8B79-A248-9AC1-110D274207E7}">
      <dsp:nvSpPr>
        <dsp:cNvPr id="0" name=""/>
        <dsp:cNvSpPr/>
      </dsp:nvSpPr>
      <dsp:spPr>
        <a:xfrm rot="5400000">
          <a:off x="6556545" y="3874603"/>
          <a:ext cx="1462904" cy="17635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42267-707F-8E41-8FC9-ED378E4B073E}">
      <dsp:nvSpPr>
        <dsp:cNvPr id="0" name=""/>
        <dsp:cNvSpPr/>
      </dsp:nvSpPr>
      <dsp:spPr>
        <a:xfrm>
          <a:off x="6892755" y="2940506"/>
          <a:ext cx="1959469" cy="1175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Habiletés sociales</a:t>
          </a:r>
        </a:p>
      </dsp:txBody>
      <dsp:txXfrm>
        <a:off x="6927190" y="2974941"/>
        <a:ext cx="1890599" cy="1106811"/>
      </dsp:txXfrm>
    </dsp:sp>
    <dsp:sp modelId="{B81B9315-D2CD-A84C-9FE8-DFA3C5078CF6}">
      <dsp:nvSpPr>
        <dsp:cNvPr id="0" name=""/>
        <dsp:cNvSpPr/>
      </dsp:nvSpPr>
      <dsp:spPr>
        <a:xfrm>
          <a:off x="6892755" y="4410108"/>
          <a:ext cx="1959469" cy="1175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Champs d’intérêt </a:t>
          </a:r>
        </a:p>
      </dsp:txBody>
      <dsp:txXfrm>
        <a:off x="6927190" y="4444543"/>
        <a:ext cx="1890599" cy="1106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786C2-53F6-4940-A2F9-C1E0D33C3AF6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65045-8FC6-A448-8121-649B7433F9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54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élèves font preuve de </a:t>
            </a:r>
            <a:r>
              <a:rPr lang="fr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motivation extrinsèque par régulation externe</a:t>
            </a:r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lorsqu’ils s’impliquent dans leurs études en y étant obligés par leurs parents ou lorsqu’ils attendent une récompense de leur travail.</a:t>
            </a:r>
          </a:p>
          <a:p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élèves qui s’engagent dans une activité parce qu’ils ressentent une pression interne de culpabilité ou de honte s’ils ne le font pas manifestent quant à eux une </a:t>
            </a:r>
            <a:r>
              <a:rPr lang="fr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motivation extrinsèque par régulation introjectée</a:t>
            </a:r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 </a:t>
            </a:r>
            <a:r>
              <a:rPr lang="fr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motivation extrinsèque par régulation identifiée</a:t>
            </a:r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concerne les élèves qui s’engagent, par exemple, dans l’équipe de soccer de l’école en sachant que leur participation aux compétitions scolaires peut les préparer à la carrière sportive dont il rêve.</a:t>
            </a:r>
          </a:p>
          <a:p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 à la </a:t>
            </a:r>
            <a:r>
              <a:rPr lang="fr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motivation par régulation intégrée</a:t>
            </a:r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elle renvoie à l’implication des élèves dans une activité quand celle-ci correspond à leurs valeurs et est cohérente avec le concept de soi de ces élèves.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65045-8FC6-A448-8121-649B7433F96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39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65045-8FC6-A448-8121-649B7433F96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946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65045-8FC6-A448-8121-649B7433F966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761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AB9C6-50D8-3240-85A5-16BBA7AB2343}" type="datetime1">
              <a:rPr lang="fr-CA" smtClean="0"/>
              <a:t>2026-01-12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1CBE070-36D5-DD4F-B03A-F9DFB74993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06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1671-9CA5-F143-BE85-E93B65C20CB5}" type="datetime1">
              <a:rPr lang="fr-CA" smtClean="0"/>
              <a:t>2026-01-12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CBE070-36D5-DD4F-B03A-F9DFB74993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30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7F88-D7E2-1840-9CE2-1B6E7500C346}" type="datetime1">
              <a:rPr lang="fr-CA" smtClean="0"/>
              <a:t>2026-01-12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CBE070-36D5-DD4F-B03A-F9DFB7499388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6708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42F4-561C-C94C-8A14-39F502215EC3}" type="datetime1">
              <a:rPr lang="fr-CA" smtClean="0"/>
              <a:t>2026-01-12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CBE070-36D5-DD4F-B03A-F9DFB74993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545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2EAE6-AA50-5247-ADA9-9D2021D20290}" type="datetime1">
              <a:rPr lang="fr-CA" smtClean="0"/>
              <a:t>2026-01-12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CBE070-36D5-DD4F-B03A-F9DFB7499388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3872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35D8-4352-F44E-956F-15C1626F9763}" type="datetime1">
              <a:rPr lang="fr-CA" smtClean="0"/>
              <a:t>2026-01-12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CBE070-36D5-DD4F-B03A-F9DFB74993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70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17AD-41A4-0945-BB0C-58DF9EFAC4C9}" type="datetime1">
              <a:rPr lang="fr-CA" smtClean="0"/>
              <a:t>2026-01-12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E070-36D5-DD4F-B03A-F9DFB74993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441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63D2-1B68-D648-9711-28FDC4E8BBC1}" type="datetime1">
              <a:rPr lang="fr-CA" smtClean="0"/>
              <a:t>2026-01-12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E070-36D5-DD4F-B03A-F9DFB74993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76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87688"/>
            <a:ext cx="8911687" cy="600094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987136"/>
            <a:ext cx="8915400" cy="5683176"/>
          </a:xfrm>
        </p:spPr>
        <p:txBody>
          <a:bodyPr/>
          <a:lstStyle>
            <a:lvl1pPr>
              <a:spcBef>
                <a:spcPts val="600"/>
              </a:spcBef>
              <a:buFont typeface="Wingdings" pitchFamily="2" charset="2"/>
              <a:buChar char="Ø"/>
              <a:defRPr sz="2000"/>
            </a:lvl1pPr>
            <a:lvl2pPr>
              <a:spcBef>
                <a:spcPts val="600"/>
              </a:spcBef>
              <a:buFont typeface="Wingdings" pitchFamily="2" charset="2"/>
              <a:buChar char="Ø"/>
              <a:defRPr sz="2000"/>
            </a:lvl2pPr>
            <a:lvl3pPr>
              <a:spcBef>
                <a:spcPts val="600"/>
              </a:spcBef>
              <a:buFont typeface="Wingdings" pitchFamily="2" charset="2"/>
              <a:buChar char="Ø"/>
              <a:defRPr sz="2000"/>
            </a:lvl3pPr>
            <a:lvl4pPr>
              <a:spcBef>
                <a:spcPts val="600"/>
              </a:spcBef>
              <a:buFont typeface="Wingdings" pitchFamily="2" charset="2"/>
              <a:buChar char="Ø"/>
              <a:defRPr sz="2000"/>
            </a:lvl4pPr>
            <a:lvl5pPr>
              <a:spcBef>
                <a:spcPts val="600"/>
              </a:spcBef>
              <a:buFont typeface="Wingdings" pitchFamily="2" charset="2"/>
              <a:buChar char="Ø"/>
              <a:defRPr sz="2000"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591127" y="5735058"/>
            <a:ext cx="1880754" cy="365125"/>
          </a:xfrm>
        </p:spPr>
        <p:txBody>
          <a:bodyPr/>
          <a:lstStyle>
            <a:lvl1pPr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fr-FR"/>
              <a:t>Lison (2026) - MEDIANE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81CBE070-36D5-DD4F-B03A-F9DFB749938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0377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2E62-6985-6E47-B71E-B4EBB6D25183}" type="datetime1">
              <a:rPr lang="fr-CA" smtClean="0"/>
              <a:t>2026-01-12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CBE070-36D5-DD4F-B03A-F9DFB74993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027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3C4-8555-5A4F-9BF4-37ACE5B7E741}" type="datetime1">
              <a:rPr lang="fr-CA" smtClean="0"/>
              <a:t>2026-01-12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1CBE070-36D5-DD4F-B03A-F9DFB74993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25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57C7-244F-8E4D-853A-38296CD137CC}" type="datetime1">
              <a:rPr lang="fr-CA" smtClean="0"/>
              <a:t>2026-01-12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1CBE070-36D5-DD4F-B03A-F9DFB74993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25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CD2A-32B5-B24D-8627-F84020E00165}" type="datetime1">
              <a:rPr lang="fr-CA" smtClean="0"/>
              <a:t>2026-01-12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E070-36D5-DD4F-B03A-F9DFB74993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74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B0AF3-AD6E-B744-9B37-D83BA9F58517}" type="datetime1">
              <a:rPr lang="fr-CA" smtClean="0"/>
              <a:t>2026-01-12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E070-36D5-DD4F-B03A-F9DFB74993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07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D12-2A78-0445-AAA4-E3AA7EAC7F2A}" type="datetime1">
              <a:rPr lang="fr-CA" smtClean="0"/>
              <a:t>2026-01-12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E070-36D5-DD4F-B03A-F9DFB74993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90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206E-0622-3443-ACA9-702F77751D6B}" type="datetime1">
              <a:rPr lang="fr-CA" smtClean="0"/>
              <a:t>2026-01-12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CBE070-36D5-DD4F-B03A-F9DFB74993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814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75F3F-CA86-6541-99DC-5BE23D72D5AB}" type="datetime1">
              <a:rPr lang="fr-CA" smtClean="0"/>
              <a:t>2026-01-12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Lison (2026) - MEDIANE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1CBE070-36D5-DD4F-B03A-F9DFB74993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98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A80D7D-5267-4110-AE66-2C9683B3E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166597"/>
            <a:ext cx="8915399" cy="2262781"/>
          </a:xfrm>
        </p:spPr>
        <p:txBody>
          <a:bodyPr>
            <a:noAutofit/>
          </a:bodyPr>
          <a:lstStyle/>
          <a:p>
            <a:pPr algn="ctr"/>
            <a:r>
              <a:rPr lang="fr-CA" sz="4000" dirty="0"/>
              <a:t>Motivation et engagement : </a:t>
            </a:r>
            <a:br>
              <a:rPr lang="fr-CA" sz="4000" dirty="0"/>
            </a:br>
            <a:r>
              <a:rPr lang="fr-CA" sz="4000" dirty="0"/>
              <a:t>et si le sens était la réponse </a:t>
            </a:r>
            <a:br>
              <a:rPr lang="fr-CA" sz="4000" dirty="0"/>
            </a:br>
            <a:r>
              <a:rPr lang="fr-CA" sz="4000" dirty="0"/>
              <a:t>pour toutes et tous?</a:t>
            </a:r>
            <a:endParaRPr lang="fr-FR" sz="4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308032-A422-8360-A318-27A613A06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6219133"/>
            <a:ext cx="10820400" cy="530602"/>
          </a:xfrm>
        </p:spPr>
        <p:txBody>
          <a:bodyPr>
            <a:noAutofit/>
          </a:bodyPr>
          <a:lstStyle/>
          <a:p>
            <a:pPr algn="r"/>
            <a:r>
              <a:rPr lang="fr-FR" sz="2400" dirty="0"/>
              <a:t>MEDIANE – Annecy – 21 janvier 2026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6BB8DB39-7591-76D6-552C-48CA9D23F2E8}"/>
              </a:ext>
            </a:extLst>
          </p:cNvPr>
          <p:cNvSpPr txBox="1">
            <a:spLocks/>
          </p:cNvSpPr>
          <p:nvPr/>
        </p:nvSpPr>
        <p:spPr>
          <a:xfrm>
            <a:off x="2589213" y="3764455"/>
            <a:ext cx="8915399" cy="2139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dirty="0"/>
              <a:t>Christelle Lison</a:t>
            </a:r>
            <a:r>
              <a:rPr lang="fr-FR" sz="2800" dirty="0"/>
              <a:t>, PhD</a:t>
            </a:r>
          </a:p>
          <a:p>
            <a:pPr algn="ctr"/>
            <a:r>
              <a:rPr lang="fr-FR" sz="2800" dirty="0"/>
              <a:t>Professeure titulaire</a:t>
            </a:r>
          </a:p>
          <a:p>
            <a:pPr algn="ctr"/>
            <a:r>
              <a:rPr lang="fr-FR" sz="2800" dirty="0"/>
              <a:t>Université de Sherbrooke</a:t>
            </a:r>
            <a:endParaRPr lang="fr-FR" dirty="0"/>
          </a:p>
        </p:txBody>
      </p:sp>
      <p:pic>
        <p:nvPicPr>
          <p:cNvPr id="5" name="Picture 2" descr="Faculté d'éducation | Sherbrooke QC">
            <a:extLst>
              <a:ext uri="{FF2B5EF4-FFF2-40B4-BE49-F238E27FC236}">
                <a16:creationId xmlns:a16="http://schemas.microsoft.com/office/drawing/2014/main" id="{30DD7AB0-702E-6CD4-5BC2-B82040CEC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10868"/>
            <a:ext cx="747132" cy="7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168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EEA609-FAC1-2ED3-BC79-C6703851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dynamique fluctuante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19402D-5399-53C1-CB93-A97E1E20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EC873A-A8F6-19BB-9040-CBC0FF0EC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E070-36D5-DD4F-B03A-F9DFB7499388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F0A4077-7AAE-3264-ADD9-064C3BA22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31" y="959223"/>
            <a:ext cx="7772400" cy="51816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983B0C3-5330-499B-9788-1CA54BD369CC}"/>
              </a:ext>
            </a:extLst>
          </p:cNvPr>
          <p:cNvSpPr txBox="1"/>
          <p:nvPr/>
        </p:nvSpPr>
        <p:spPr>
          <a:xfrm>
            <a:off x="5843239" y="6483744"/>
            <a:ext cx="6348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>
                <a:solidFill>
                  <a:schemeClr val="accent1"/>
                </a:solidFill>
              </a:rPr>
              <a:t>Image générée par </a:t>
            </a:r>
            <a:r>
              <a:rPr lang="fr-FR" sz="1600" dirty="0" err="1">
                <a:solidFill>
                  <a:schemeClr val="accent1"/>
                </a:solidFill>
              </a:rPr>
              <a:t>Copilot</a:t>
            </a:r>
            <a:endParaRPr lang="fr-FR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99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1733A-0E20-FB0C-5DA0-816D9905F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0C2758-7143-94F0-F769-3A568415B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question pour vous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DFE903-433B-64CB-5A00-579185DC9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DCEE72-AD08-FEDE-45B5-9CB17D83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E070-36D5-DD4F-B03A-F9DFB7499388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8" name="Picture 2" descr="Question, Doute, Problème">
            <a:extLst>
              <a:ext uri="{FF2B5EF4-FFF2-40B4-BE49-F238E27FC236}">
                <a16:creationId xmlns:a16="http://schemas.microsoft.com/office/drawing/2014/main" id="{E1BE2B0A-0DA1-30F4-0C12-E14B6F05D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947357"/>
            <a:ext cx="8586788" cy="524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9A10A699-3372-C96D-1645-38DF5159CC1D}"/>
              </a:ext>
            </a:extLst>
          </p:cNvPr>
          <p:cNvSpPr txBox="1">
            <a:spLocks/>
          </p:cNvSpPr>
          <p:nvPr/>
        </p:nvSpPr>
        <p:spPr>
          <a:xfrm>
            <a:off x="5803900" y="4708584"/>
            <a:ext cx="5538788" cy="1484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2200" dirty="0"/>
              <a:t>Les élèves </a:t>
            </a:r>
            <a:r>
              <a:rPr lang="fr-FR" sz="2200" dirty="0" err="1"/>
              <a:t>sont-il·elles</a:t>
            </a:r>
            <a:r>
              <a:rPr lang="fr-FR" sz="2200" dirty="0"/>
              <a:t> </a:t>
            </a:r>
            <a:r>
              <a:rPr lang="fr-FR" sz="2200" dirty="0" err="1"/>
              <a:t>engagé·es</a:t>
            </a:r>
            <a:r>
              <a:rPr lang="fr-FR" sz="2200" dirty="0"/>
              <a:t> </a:t>
            </a:r>
            <a:br>
              <a:rPr lang="fr-FR" sz="2200" dirty="0"/>
            </a:br>
            <a:r>
              <a:rPr lang="fr-FR" sz="2200" dirty="0"/>
              <a:t>dans leur apprentissage? </a:t>
            </a:r>
            <a:br>
              <a:rPr lang="fr-FR" sz="2200" dirty="0"/>
            </a:br>
            <a:r>
              <a:rPr lang="fr-FR" sz="2200" dirty="0"/>
              <a:t>Comment vous le savez?</a:t>
            </a:r>
          </a:p>
        </p:txBody>
      </p:sp>
    </p:spTree>
    <p:extLst>
      <p:ext uri="{BB962C8B-B14F-4D97-AF65-F5344CB8AC3E}">
        <p14:creationId xmlns:p14="http://schemas.microsoft.com/office/powerpoint/2010/main" val="1062069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D1311F-B297-5A9C-C1A0-E70FCD358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L’engagement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5C43EC-2A9A-65B5-1D45-E9D41C160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« La responsabilité de l’étudiant dans la réussite de ses études, </a:t>
            </a:r>
            <a:br>
              <a:rPr lang="fr-FR" dirty="0"/>
            </a:br>
            <a:r>
              <a:rPr lang="fr-FR" dirty="0"/>
              <a:t>à son investissement personnel et aux efforts consacrés à son travail d’étudiant. » </a:t>
            </a:r>
            <a:r>
              <a:rPr lang="fr-FR" sz="1600" dirty="0"/>
              <a:t>(Conseil supérieur de l’éducation, 2008, p. 4)</a:t>
            </a:r>
            <a:endParaRPr lang="fr-FR" dirty="0"/>
          </a:p>
          <a:p>
            <a:r>
              <a:rPr lang="fr-FR" dirty="0"/>
              <a:t>« L’engagement de l’</a:t>
            </a:r>
            <a:r>
              <a:rPr lang="fr-FR" dirty="0" err="1"/>
              <a:t>étudiant·e</a:t>
            </a:r>
            <a:r>
              <a:rPr lang="fr-FR" dirty="0"/>
              <a:t> dans un cours ou </a:t>
            </a:r>
            <a:br>
              <a:rPr lang="fr-FR" dirty="0"/>
            </a:br>
            <a:r>
              <a:rPr lang="fr-FR" dirty="0"/>
              <a:t>dans un programme d’études est donc ancré dans l’action et décrit l’énergie investie dans les activités d’enseignement et d’apprentissage proposées par l’</a:t>
            </a:r>
            <a:r>
              <a:rPr lang="fr-FR" dirty="0" err="1"/>
              <a:t>enseignant·e</a:t>
            </a:r>
            <a:r>
              <a:rPr lang="fr-FR" dirty="0"/>
              <a:t>. » </a:t>
            </a:r>
            <a:r>
              <a:rPr lang="fr-FR" sz="1600" dirty="0"/>
              <a:t>(CAPRES, 2021, p. 29)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C6B92F6-A4DF-B825-DC2C-EAD1B92A4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E19FD5-7576-80AE-7DC4-A686520CF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E070-36D5-DD4F-B03A-F9DFB7499388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497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D7FB94-E707-DAB2-E3DF-8A6CCBCD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L’engagement… les engagements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571E928F-F833-EBF2-5915-2CE2B5545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112" y="1418791"/>
            <a:ext cx="9477734" cy="4413295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D016346-50B1-4860-8759-FFB980CFC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AB78A60-8F96-6691-42E2-81197DCA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E070-36D5-DD4F-B03A-F9DFB7499388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0F96EBC-4402-3095-5CBA-A9DD6635ACD3}"/>
              </a:ext>
            </a:extLst>
          </p:cNvPr>
          <p:cNvSpPr txBox="1"/>
          <p:nvPr/>
        </p:nvSpPr>
        <p:spPr>
          <a:xfrm>
            <a:off x="7966819" y="5844568"/>
            <a:ext cx="3976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>
                <a:solidFill>
                  <a:schemeClr val="accent1"/>
                </a:solidFill>
              </a:rPr>
              <a:t>Parent (2017)</a:t>
            </a:r>
          </a:p>
        </p:txBody>
      </p:sp>
    </p:spTree>
    <p:extLst>
      <p:ext uri="{BB962C8B-B14F-4D97-AF65-F5344CB8AC3E}">
        <p14:creationId xmlns:p14="http://schemas.microsoft.com/office/powerpoint/2010/main" val="142630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9CBAF-EB53-C66C-2E12-1B67ED9E9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5B6BCE-A87F-9099-3430-D8D81DCCA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dynamique </a:t>
            </a:r>
            <a:r>
              <a:rPr lang="fr-FR" i="1" dirty="0"/>
              <a:t>motivationnelle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9B4A5C4-71F2-AE22-B18B-0D7D9007A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6A8AC0-4416-FCF4-36F9-F89A326E8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E070-36D5-DD4F-B03A-F9DFB7499388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D27C8E2-67CC-E9D8-AB16-E2AA732524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" t="6395" r="4051" b="7804"/>
          <a:stretch/>
        </p:blipFill>
        <p:spPr>
          <a:xfrm>
            <a:off x="2653371" y="1303844"/>
            <a:ext cx="8843195" cy="222911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8C4E1CC-62C2-6817-10A3-E79D57BB7B89}"/>
              </a:ext>
            </a:extLst>
          </p:cNvPr>
          <p:cNvSpPr txBox="1"/>
          <p:nvPr/>
        </p:nvSpPr>
        <p:spPr>
          <a:xfrm>
            <a:off x="5843239" y="6483744"/>
            <a:ext cx="6348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>
                <a:solidFill>
                  <a:schemeClr val="accent1"/>
                </a:solidFill>
              </a:rPr>
              <a:t>Adapté de Viau (2014, p. 238)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92B2989-F42E-A323-325D-1D88857E2A4F}"/>
              </a:ext>
            </a:extLst>
          </p:cNvPr>
          <p:cNvSpPr txBox="1"/>
          <p:nvPr/>
        </p:nvSpPr>
        <p:spPr>
          <a:xfrm>
            <a:off x="1750742" y="2665142"/>
            <a:ext cx="2219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Facteurs environnementaux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E807ED6-ECDE-EF0D-8300-6AE2E479D340}"/>
              </a:ext>
            </a:extLst>
          </p:cNvPr>
          <p:cNvSpPr/>
          <p:nvPr/>
        </p:nvSpPr>
        <p:spPr>
          <a:xfrm>
            <a:off x="10192871" y="2030506"/>
            <a:ext cx="1311741" cy="63463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C83EC9E-8A4B-E695-DE4F-DE01A86953CA}"/>
              </a:ext>
            </a:extLst>
          </p:cNvPr>
          <p:cNvCxnSpPr>
            <a:cxnSpLocks/>
          </p:cNvCxnSpPr>
          <p:nvPr/>
        </p:nvCxnSpPr>
        <p:spPr>
          <a:xfrm flipH="1">
            <a:off x="3412218" y="3044090"/>
            <a:ext cx="981362" cy="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88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0BB6E-3ABB-5D63-B84F-C358C21AF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7DDC26-A80E-29C8-C902-9EEB6451B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L’apprentissage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238077-9C7A-E75B-F7F8-1CB2F6F13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« Le but que poursuit la véritable éducation est de former </a:t>
            </a:r>
            <a:br>
              <a:rPr lang="fr-FR" dirty="0"/>
            </a:br>
            <a:r>
              <a:rPr lang="fr-FR" dirty="0"/>
              <a:t>la personne humaine dans la perspective de sa fin la plus haute </a:t>
            </a:r>
            <a:br>
              <a:rPr lang="fr-FR" dirty="0"/>
            </a:br>
            <a:r>
              <a:rPr lang="fr-FR" dirty="0"/>
              <a:t>et du bien des groupes dont l’homme est membre et au service desquels s’exercera son activité d’adulte » </a:t>
            </a:r>
            <a:r>
              <a:rPr lang="fr-FR" sz="1600" dirty="0"/>
              <a:t>(Vatican II, 1965, </a:t>
            </a:r>
            <a:r>
              <a:rPr lang="fr-FR" sz="1600" dirty="0" err="1"/>
              <a:t>Gravissimum</a:t>
            </a:r>
            <a:r>
              <a:rPr lang="fr-FR" sz="1600" dirty="0"/>
              <a:t> </a:t>
            </a:r>
            <a:r>
              <a:rPr lang="fr-FR" sz="1600" dirty="0" err="1"/>
              <a:t>Educationis</a:t>
            </a:r>
            <a:r>
              <a:rPr lang="fr-FR" sz="1600" dirty="0"/>
              <a:t>)</a:t>
            </a:r>
          </a:p>
          <a:p>
            <a:r>
              <a:rPr lang="fr-FR" dirty="0"/>
              <a:t>Mettre en place des conditions qui favorisent l’apprentissage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296293-F685-BA70-8A00-6B1A6E97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B796604-C6AD-6D20-4241-B94CFA6EA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E070-36D5-DD4F-B03A-F9DFB7499388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00855C5-5653-3DA9-1364-AF1B9A8E7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00000">
            <a:off x="583198" y="2354099"/>
            <a:ext cx="1939156" cy="969578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33999B12-96C0-20AA-52C0-7E77CD10A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41" y="3082195"/>
            <a:ext cx="4219730" cy="341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EC42320-401F-79D9-3894-21BEA92AE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00000">
            <a:off x="134496" y="1516193"/>
            <a:ext cx="1974389" cy="92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3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2A022C-C6FF-2EF4-1723-9DECF83AF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se lancer dans l’action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CB852A48-B058-FEB9-0B9C-C80460D42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8087"/>
          <a:stretch>
            <a:fillRect/>
          </a:stretch>
        </p:blipFill>
        <p:spPr>
          <a:xfrm>
            <a:off x="2602465" y="951956"/>
            <a:ext cx="8915400" cy="3169474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E37AE0-ECD7-590B-658F-71F49D72A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661C23-95FF-4672-74DA-63B0136A5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E070-36D5-DD4F-B03A-F9DFB7499388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8416B1-5153-E32A-0F5C-2C1C8B13E588}"/>
              </a:ext>
            </a:extLst>
          </p:cNvPr>
          <p:cNvSpPr/>
          <p:nvPr/>
        </p:nvSpPr>
        <p:spPr>
          <a:xfrm>
            <a:off x="9144001" y="3850812"/>
            <a:ext cx="185530" cy="191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29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ED08D-9A86-4A2F-27B8-6241044FB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472DC-49D1-AE5B-81B9-E6AA0FA36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dynamique </a:t>
            </a:r>
            <a:r>
              <a:rPr lang="fr-FR" i="1" dirty="0"/>
              <a:t>motivationnelle </a:t>
            </a:r>
            <a:r>
              <a:rPr lang="fr-FR" dirty="0"/>
              <a:t>vertueuse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C8E044-82E1-788A-674A-6AEF38F69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E7EE88-9744-F89D-4A59-8077DF549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E070-36D5-DD4F-B03A-F9DFB7499388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D5E15E7-61E0-955E-9A75-20192CF441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" t="6395" r="4051" b="7804"/>
          <a:stretch/>
        </p:blipFill>
        <p:spPr>
          <a:xfrm>
            <a:off x="2653371" y="1303844"/>
            <a:ext cx="8843195" cy="222911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83D685C-6E4C-A42A-13BB-A7098CDC281A}"/>
              </a:ext>
            </a:extLst>
          </p:cNvPr>
          <p:cNvSpPr txBox="1"/>
          <p:nvPr/>
        </p:nvSpPr>
        <p:spPr>
          <a:xfrm>
            <a:off x="5843239" y="6483744"/>
            <a:ext cx="6348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>
                <a:solidFill>
                  <a:schemeClr val="accent1"/>
                </a:solidFill>
              </a:rPr>
              <a:t>Adapté de Viau (2014, p. 238)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E79F47F-7FAA-7B49-2BFF-654BAED441CB}"/>
              </a:ext>
            </a:extLst>
          </p:cNvPr>
          <p:cNvSpPr txBox="1"/>
          <p:nvPr/>
        </p:nvSpPr>
        <p:spPr>
          <a:xfrm>
            <a:off x="1750742" y="2665142"/>
            <a:ext cx="2219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Facteurs environnementaux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B05771F8-7F70-53DF-4010-5F79F75F9D1C}"/>
              </a:ext>
            </a:extLst>
          </p:cNvPr>
          <p:cNvCxnSpPr>
            <a:cxnSpLocks/>
          </p:cNvCxnSpPr>
          <p:nvPr/>
        </p:nvCxnSpPr>
        <p:spPr>
          <a:xfrm>
            <a:off x="10965257" y="2451738"/>
            <a:ext cx="0" cy="848785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7FE9F9EA-AE40-AB4A-28EC-7AAA8125077A}"/>
              </a:ext>
            </a:extLst>
          </p:cNvPr>
          <p:cNvSpPr txBox="1"/>
          <p:nvPr/>
        </p:nvSpPr>
        <p:spPr>
          <a:xfrm>
            <a:off x="10496142" y="3244817"/>
            <a:ext cx="1045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Réussite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F19CC9E-F122-D2F3-C74A-4AFDF62EBD56}"/>
              </a:ext>
            </a:extLst>
          </p:cNvPr>
          <p:cNvCxnSpPr>
            <a:cxnSpLocks/>
          </p:cNvCxnSpPr>
          <p:nvPr/>
        </p:nvCxnSpPr>
        <p:spPr>
          <a:xfrm flipH="1">
            <a:off x="3412218" y="3044090"/>
            <a:ext cx="981362" cy="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125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85534A-23ED-5834-1F9F-D5877C7E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dynamique complexe!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563CB300-2F69-F79C-59DB-238A4D9BA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288" y="1405914"/>
            <a:ext cx="3503075" cy="5264398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7C072A-C48D-F3A4-9B06-512FEA4A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DD8F23-9115-2A36-1B2C-32DD2E43F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E070-36D5-DD4F-B03A-F9DFB7499388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A8D1AB7-C1FB-9819-2EA6-C5DF53866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363" y="2028616"/>
            <a:ext cx="7772400" cy="339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4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80ED56-472B-9F65-C096-879C635E3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dynamique complexe!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E93E0D0C-5B7F-B1FE-E23C-ACC952CE3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6107" y="946666"/>
            <a:ext cx="8915400" cy="5307569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046012-9799-2900-2CD0-BAE13EA86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790D74D-EF8D-6D8C-5AE3-726C4E00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E070-36D5-DD4F-B03A-F9DFB7499388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C4D493-5E45-6FFF-F74B-7A695A83194C}"/>
              </a:ext>
            </a:extLst>
          </p:cNvPr>
          <p:cNvSpPr txBox="1"/>
          <p:nvPr/>
        </p:nvSpPr>
        <p:spPr>
          <a:xfrm>
            <a:off x="5843239" y="6483744"/>
            <a:ext cx="6348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err="1">
                <a:solidFill>
                  <a:schemeClr val="accent1"/>
                </a:solidFill>
              </a:rPr>
              <a:t>Ostini</a:t>
            </a:r>
            <a:r>
              <a:rPr lang="fr-FR" sz="1600" dirty="0">
                <a:solidFill>
                  <a:schemeClr val="accent1"/>
                </a:solidFill>
              </a:rPr>
              <a:t> et Rana (2024, p. 26)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408383F-59B9-CF2A-AE6F-62058C11D5E1}"/>
              </a:ext>
            </a:extLst>
          </p:cNvPr>
          <p:cNvSpPr/>
          <p:nvPr/>
        </p:nvSpPr>
        <p:spPr>
          <a:xfrm>
            <a:off x="9281423" y="5276698"/>
            <a:ext cx="1669075" cy="63463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60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32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3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4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5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6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7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8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9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0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1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2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3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1046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7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8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9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0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1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2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3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4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5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6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7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061" name="Freeform 6">
            <a:extLst>
              <a:ext uri="{FF2B5EF4-FFF2-40B4-BE49-F238E27FC236}">
                <a16:creationId xmlns:a16="http://schemas.microsoft.com/office/drawing/2014/main" id="{BA1AABB7-0FD0-4445-8B8B-7A0C680C5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 useBgFill="1">
        <p:nvSpPr>
          <p:cNvPr id="1063" name="Rectangle 1062">
            <a:extLst>
              <a:ext uri="{FF2B5EF4-FFF2-40B4-BE49-F238E27FC236}">
                <a16:creationId xmlns:a16="http://schemas.microsoft.com/office/drawing/2014/main" id="{074B6F29-4A84-4B93-81EE-C479BD8FA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Rectangle 1064">
            <a:extLst>
              <a:ext uri="{FF2B5EF4-FFF2-40B4-BE49-F238E27FC236}">
                <a16:creationId xmlns:a16="http://schemas.microsoft.com/office/drawing/2014/main" id="{06C8ED49-B5B6-4FFA-908A-3D67B27EE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047" y="935646"/>
            <a:ext cx="4851190" cy="496801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ED31B43E-14D8-49D6-8A74-155B6F965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87364" y="228600"/>
            <a:ext cx="2851523" cy="6638625"/>
            <a:chOff x="2487613" y="285750"/>
            <a:chExt cx="2428875" cy="5654676"/>
          </a:xfrm>
        </p:grpSpPr>
        <p:sp>
          <p:nvSpPr>
            <p:cNvPr id="1068" name="Freeform 11">
              <a:extLst>
                <a:ext uri="{FF2B5EF4-FFF2-40B4-BE49-F238E27FC236}">
                  <a16:creationId xmlns:a16="http://schemas.microsoft.com/office/drawing/2014/main" id="{4EE596F5-C49E-442C-96B1-D8E81C134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9" name="Freeform 12">
              <a:extLst>
                <a:ext uri="{FF2B5EF4-FFF2-40B4-BE49-F238E27FC236}">
                  <a16:creationId xmlns:a16="http://schemas.microsoft.com/office/drawing/2014/main" id="{6D2E5024-F563-4BDB-A456-DF93C6AB0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0" name="Freeform 13">
              <a:extLst>
                <a:ext uri="{FF2B5EF4-FFF2-40B4-BE49-F238E27FC236}">
                  <a16:creationId xmlns:a16="http://schemas.microsoft.com/office/drawing/2014/main" id="{7CF83C6C-0CE4-4A91-A960-2C7417D681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1" name="Freeform 14">
              <a:extLst>
                <a:ext uri="{FF2B5EF4-FFF2-40B4-BE49-F238E27FC236}">
                  <a16:creationId xmlns:a16="http://schemas.microsoft.com/office/drawing/2014/main" id="{77D64E65-E73C-4F2A-A7C5-0F89E9507E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2" name="Freeform 15">
              <a:extLst>
                <a:ext uri="{FF2B5EF4-FFF2-40B4-BE49-F238E27FC236}">
                  <a16:creationId xmlns:a16="http://schemas.microsoft.com/office/drawing/2014/main" id="{BE45B67B-A961-4F4F-9C79-DEF19F547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3" name="Freeform 16">
              <a:extLst>
                <a:ext uri="{FF2B5EF4-FFF2-40B4-BE49-F238E27FC236}">
                  <a16:creationId xmlns:a16="http://schemas.microsoft.com/office/drawing/2014/main" id="{33B76422-F50E-461E-B806-7EA7B056E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4" name="Freeform 17">
              <a:extLst>
                <a:ext uri="{FF2B5EF4-FFF2-40B4-BE49-F238E27FC236}">
                  <a16:creationId xmlns:a16="http://schemas.microsoft.com/office/drawing/2014/main" id="{6139CA2B-F96B-4560-B62E-8627BEAE3A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" name="Freeform 18">
              <a:extLst>
                <a:ext uri="{FF2B5EF4-FFF2-40B4-BE49-F238E27FC236}">
                  <a16:creationId xmlns:a16="http://schemas.microsoft.com/office/drawing/2014/main" id="{962B66FE-B8C4-4595-AD04-78389BA06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6" name="Freeform 19">
              <a:extLst>
                <a:ext uri="{FF2B5EF4-FFF2-40B4-BE49-F238E27FC236}">
                  <a16:creationId xmlns:a16="http://schemas.microsoft.com/office/drawing/2014/main" id="{BAFED7D8-F53E-43E6-80C2-8DB4EE316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7" name="Freeform 20">
              <a:extLst>
                <a:ext uri="{FF2B5EF4-FFF2-40B4-BE49-F238E27FC236}">
                  <a16:creationId xmlns:a16="http://schemas.microsoft.com/office/drawing/2014/main" id="{AE3DA1AA-AC40-4385-9594-47D11FDFE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" name="Freeform 21">
              <a:extLst>
                <a:ext uri="{FF2B5EF4-FFF2-40B4-BE49-F238E27FC236}">
                  <a16:creationId xmlns:a16="http://schemas.microsoft.com/office/drawing/2014/main" id="{ADF3EB4E-E45C-4076-99A6-2716F88FB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9" name="Freeform 22">
              <a:extLst>
                <a:ext uri="{FF2B5EF4-FFF2-40B4-BE49-F238E27FC236}">
                  <a16:creationId xmlns:a16="http://schemas.microsoft.com/office/drawing/2014/main" id="{5BA0016D-B39E-4FFC-8C13-0A766D453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81" name="Group 1080">
            <a:extLst>
              <a:ext uri="{FF2B5EF4-FFF2-40B4-BE49-F238E27FC236}">
                <a16:creationId xmlns:a16="http://schemas.microsoft.com/office/drawing/2014/main" id="{83D064BE-68E3-4CC5-B57C-BA6A6510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4579" y="-786"/>
            <a:ext cx="2356675" cy="6854040"/>
            <a:chOff x="6627813" y="194833"/>
            <a:chExt cx="1952625" cy="5678918"/>
          </a:xfrm>
        </p:grpSpPr>
        <p:sp>
          <p:nvSpPr>
            <p:cNvPr id="1082" name="Freeform 27">
              <a:extLst>
                <a:ext uri="{FF2B5EF4-FFF2-40B4-BE49-F238E27FC236}">
                  <a16:creationId xmlns:a16="http://schemas.microsoft.com/office/drawing/2014/main" id="{C11D9C32-9A0D-40D2-A51D-6FAE6E52F4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3" name="Freeform 28">
              <a:extLst>
                <a:ext uri="{FF2B5EF4-FFF2-40B4-BE49-F238E27FC236}">
                  <a16:creationId xmlns:a16="http://schemas.microsoft.com/office/drawing/2014/main" id="{2A2977EF-829B-4437-A11D-D7067040BB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4" name="Freeform 29">
              <a:extLst>
                <a:ext uri="{FF2B5EF4-FFF2-40B4-BE49-F238E27FC236}">
                  <a16:creationId xmlns:a16="http://schemas.microsoft.com/office/drawing/2014/main" id="{5D1B18C4-909B-4B51-AE9E-F593533E9D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5" name="Freeform 30">
              <a:extLst>
                <a:ext uri="{FF2B5EF4-FFF2-40B4-BE49-F238E27FC236}">
                  <a16:creationId xmlns:a16="http://schemas.microsoft.com/office/drawing/2014/main" id="{6A0933FB-8B06-4F6F-8A48-9E4DBF0B3D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6" name="Freeform 31">
              <a:extLst>
                <a:ext uri="{FF2B5EF4-FFF2-40B4-BE49-F238E27FC236}">
                  <a16:creationId xmlns:a16="http://schemas.microsoft.com/office/drawing/2014/main" id="{14889E6C-E7DD-498B-A6B1-0B164AC4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7" name="Freeform 32">
              <a:extLst>
                <a:ext uri="{FF2B5EF4-FFF2-40B4-BE49-F238E27FC236}">
                  <a16:creationId xmlns:a16="http://schemas.microsoft.com/office/drawing/2014/main" id="{E61CA63D-C3FC-4DDE-B4D8-DCF94A9E8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8" name="Freeform 33">
              <a:extLst>
                <a:ext uri="{FF2B5EF4-FFF2-40B4-BE49-F238E27FC236}">
                  <a16:creationId xmlns:a16="http://schemas.microsoft.com/office/drawing/2014/main" id="{4C9F2517-1B43-4C45-9425-C89C3E57EF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9" name="Freeform 34">
              <a:extLst>
                <a:ext uri="{FF2B5EF4-FFF2-40B4-BE49-F238E27FC236}">
                  <a16:creationId xmlns:a16="http://schemas.microsoft.com/office/drawing/2014/main" id="{8BDBE04C-E279-4537-AE1A-CDB84AEED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0" name="Freeform 35">
              <a:extLst>
                <a:ext uri="{FF2B5EF4-FFF2-40B4-BE49-F238E27FC236}">
                  <a16:creationId xmlns:a16="http://schemas.microsoft.com/office/drawing/2014/main" id="{C323EB0A-EA25-475F-B460-847C9C077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1" name="Freeform 36">
              <a:extLst>
                <a:ext uri="{FF2B5EF4-FFF2-40B4-BE49-F238E27FC236}">
                  <a16:creationId xmlns:a16="http://schemas.microsoft.com/office/drawing/2014/main" id="{0015CF64-E765-4912-94E6-9E4994DCB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2" name="Freeform 37">
              <a:extLst>
                <a:ext uri="{FF2B5EF4-FFF2-40B4-BE49-F238E27FC236}">
                  <a16:creationId xmlns:a16="http://schemas.microsoft.com/office/drawing/2014/main" id="{641E494D-BD00-4870-A56E-3A5B0B927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3" name="Freeform 38">
              <a:extLst>
                <a:ext uri="{FF2B5EF4-FFF2-40B4-BE49-F238E27FC236}">
                  <a16:creationId xmlns:a16="http://schemas.microsoft.com/office/drawing/2014/main" id="{030A020E-6417-45D0-9E3E-E4776BB2F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026" name="Picture 2" descr="Cat, Cheveux Courts Britanniques">
            <a:extLst>
              <a:ext uri="{FF2B5EF4-FFF2-40B4-BE49-F238E27FC236}">
                <a16:creationId xmlns:a16="http://schemas.microsoft.com/office/drawing/2014/main" id="{8F5227D0-3D03-6D46-A3A8-2D6CE6C8F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4" r="22399" b="-3"/>
          <a:stretch>
            <a:fillRect/>
          </a:stretch>
        </p:blipFill>
        <p:spPr bwMode="auto">
          <a:xfrm>
            <a:off x="929675" y="1250067"/>
            <a:ext cx="4213521" cy="432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" name="Rectangle 1094">
            <a:extLst>
              <a:ext uri="{FF2B5EF4-FFF2-40B4-BE49-F238E27FC236}">
                <a16:creationId xmlns:a16="http://schemas.microsoft.com/office/drawing/2014/main" id="{9A2B6FDB-5181-44FE-981E-401DD6DED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097" name="Freeform 33">
            <a:extLst>
              <a:ext uri="{FF2B5EF4-FFF2-40B4-BE49-F238E27FC236}">
                <a16:creationId xmlns:a16="http://schemas.microsoft.com/office/drawing/2014/main" id="{C3389666-1B7F-496F-A541-289F8A73C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87355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0CEFDF19-E982-1B67-5F38-404DCB71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19167" y="4529540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719BFCA7-C380-1844-9AB6-56C77348544C}" type="slidenum">
              <a:rPr lang="en-US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5B08909-AD2E-584D-3A18-07B35C5CBECB}"/>
              </a:ext>
            </a:extLst>
          </p:cNvPr>
          <p:cNvSpPr txBox="1">
            <a:spLocks/>
          </p:cNvSpPr>
          <p:nvPr/>
        </p:nvSpPr>
        <p:spPr>
          <a:xfrm>
            <a:off x="6270235" y="187688"/>
            <a:ext cx="5234377" cy="600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Pour lancer l’échange</a:t>
            </a:r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D01BBF83-63F2-FF19-748A-886298B3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91127" y="5735058"/>
            <a:ext cx="1880754" cy="365125"/>
          </a:xfrm>
        </p:spPr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14" name="Espace réservé du contenu 12">
            <a:extLst>
              <a:ext uri="{FF2B5EF4-FFF2-40B4-BE49-F238E27FC236}">
                <a16:creationId xmlns:a16="http://schemas.microsoft.com/office/drawing/2014/main" id="{3980AAA9-8F01-59F3-B6E5-8B07C8BDD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030" y="2129882"/>
            <a:ext cx="3387582" cy="4540429"/>
          </a:xfrm>
        </p:spPr>
        <p:txBody>
          <a:bodyPr/>
          <a:lstStyle/>
          <a:p>
            <a:r>
              <a:rPr lang="fr-FR" dirty="0"/>
              <a:t>Aujourd’hui, qu’attendent </a:t>
            </a:r>
            <a:br>
              <a:rPr lang="fr-FR" dirty="0"/>
            </a:br>
            <a:r>
              <a:rPr lang="fr-FR" dirty="0"/>
              <a:t>vos élèves </a:t>
            </a:r>
            <a:br>
              <a:rPr lang="fr-FR" dirty="0"/>
            </a:br>
            <a:r>
              <a:rPr lang="fr-FR" dirty="0"/>
              <a:t>d’une formation </a:t>
            </a:r>
            <a:br>
              <a:rPr lang="fr-FR" dirty="0"/>
            </a:br>
            <a:r>
              <a:rPr lang="fr-FR" dirty="0"/>
              <a:t>au sein d’une école de l’IMT?</a:t>
            </a:r>
          </a:p>
        </p:txBody>
      </p:sp>
    </p:spTree>
    <p:extLst>
      <p:ext uri="{BB962C8B-B14F-4D97-AF65-F5344CB8AC3E}">
        <p14:creationId xmlns:p14="http://schemas.microsoft.com/office/powerpoint/2010/main" val="1248658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57FF32-FABB-EE20-D5D6-A4129BE29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réussite… les réussites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C298EE-3281-0791-06D1-29D3796A0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7815CF-00CC-B012-1BFE-C66B00B2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E070-36D5-DD4F-B03A-F9DFB7499388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6" name="Espace réservé du contenu 6">
            <a:extLst>
              <a:ext uri="{FF2B5EF4-FFF2-40B4-BE49-F238E27FC236}">
                <a16:creationId xmlns:a16="http://schemas.microsoft.com/office/drawing/2014/main" id="{466A8EB0-E581-A887-388B-28CBB2E1F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019" y="949146"/>
            <a:ext cx="9505281" cy="511577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39AAF84-9F23-0852-5D07-14F2F3EE1CFB}"/>
              </a:ext>
            </a:extLst>
          </p:cNvPr>
          <p:cNvSpPr txBox="1"/>
          <p:nvPr/>
        </p:nvSpPr>
        <p:spPr>
          <a:xfrm>
            <a:off x="8215384" y="6483744"/>
            <a:ext cx="3976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>
                <a:solidFill>
                  <a:schemeClr val="accent1"/>
                </a:solidFill>
              </a:rPr>
              <a:t>De </a:t>
            </a:r>
            <a:r>
              <a:rPr lang="fr-FR" sz="1600" dirty="0" err="1">
                <a:solidFill>
                  <a:schemeClr val="accent1"/>
                </a:solidFill>
              </a:rPr>
              <a:t>Clercq</a:t>
            </a:r>
            <a:r>
              <a:rPr lang="fr-FR" sz="1600" dirty="0">
                <a:solidFill>
                  <a:schemeClr val="accent1"/>
                </a:solidFill>
              </a:rPr>
              <a:t>, Perret et Constans (2025)</a:t>
            </a:r>
          </a:p>
        </p:txBody>
      </p:sp>
    </p:spTree>
    <p:extLst>
      <p:ext uri="{BB962C8B-B14F-4D97-AF65-F5344CB8AC3E}">
        <p14:creationId xmlns:p14="http://schemas.microsoft.com/office/powerpoint/2010/main" val="193424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23AE6-E3B0-A239-8609-0F4860324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DE8EAF-F049-20BE-596B-1F85F430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question pour vous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86EA56F-262D-AC5A-8146-F27EAADA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3B8408-36F5-6CAF-D123-67E5828F3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E070-36D5-DD4F-B03A-F9DFB7499388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8" name="Picture 2" descr="Question, Doute, Problème">
            <a:extLst>
              <a:ext uri="{FF2B5EF4-FFF2-40B4-BE49-F238E27FC236}">
                <a16:creationId xmlns:a16="http://schemas.microsoft.com/office/drawing/2014/main" id="{08C1AD32-5078-2C74-E095-D7ACD0906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947357"/>
            <a:ext cx="8586788" cy="524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4A9BA63D-E4DA-ADBD-93EB-0395E52A64AC}"/>
              </a:ext>
            </a:extLst>
          </p:cNvPr>
          <p:cNvSpPr txBox="1">
            <a:spLocks/>
          </p:cNvSpPr>
          <p:nvPr/>
        </p:nvSpPr>
        <p:spPr>
          <a:xfrm>
            <a:off x="5803900" y="4708584"/>
            <a:ext cx="5538788" cy="1484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2200" dirty="0"/>
              <a:t>Que faites-vous </a:t>
            </a:r>
            <a:br>
              <a:rPr lang="fr-FR" sz="2200" dirty="0"/>
            </a:br>
            <a:r>
              <a:rPr lang="fr-FR" sz="2200" dirty="0"/>
              <a:t>pour motiver et engager vos élèves?</a:t>
            </a:r>
          </a:p>
        </p:txBody>
      </p:sp>
    </p:spTree>
    <p:extLst>
      <p:ext uri="{BB962C8B-B14F-4D97-AF65-F5344CB8AC3E}">
        <p14:creationId xmlns:p14="http://schemas.microsoft.com/office/powerpoint/2010/main" val="1751967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4A7C3E-F884-AF37-D2C4-C5029F4B8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prise de conscience collective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4A1A0668-5091-85A1-5A87-F271F20B9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4726" y="1266593"/>
            <a:ext cx="8967949" cy="4576648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072C8F8-D136-8DCE-BF92-FE553EAAD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F105E7E-2049-1302-6B83-D05E86164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E070-36D5-DD4F-B03A-F9DFB7499388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B08D4A8-88C8-10F4-F8A3-40E0063179DB}"/>
              </a:ext>
            </a:extLst>
          </p:cNvPr>
          <p:cNvSpPr txBox="1"/>
          <p:nvPr/>
        </p:nvSpPr>
        <p:spPr>
          <a:xfrm>
            <a:off x="5843239" y="6483744"/>
            <a:ext cx="6348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>
                <a:solidFill>
                  <a:schemeClr val="accent1"/>
                </a:solidFill>
              </a:rPr>
              <a:t>Réseau Réussite Montréal (s.d.)</a:t>
            </a:r>
          </a:p>
        </p:txBody>
      </p:sp>
    </p:spTree>
    <p:extLst>
      <p:ext uri="{BB962C8B-B14F-4D97-AF65-F5344CB8AC3E}">
        <p14:creationId xmlns:p14="http://schemas.microsoft.com/office/powerpoint/2010/main" val="5101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D7E752-03D2-D080-7D88-A6B37074A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alignement </a:t>
            </a:r>
            <a:r>
              <a:rPr lang="fr-FR" dirty="0" err="1"/>
              <a:t>pédagonumérique</a:t>
            </a:r>
            <a:r>
              <a:rPr lang="fr-FR" dirty="0"/>
              <a:t> et curriculaire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AA001A-18E5-42DE-086D-F68DD189C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56070B-DF94-05BD-AAF9-60F0F551E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E070-36D5-DD4F-B03A-F9DFB7499388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E20653-0DB4-6A79-95F4-450AAE603316}"/>
              </a:ext>
            </a:extLst>
          </p:cNvPr>
          <p:cNvSpPr/>
          <p:nvPr/>
        </p:nvSpPr>
        <p:spPr>
          <a:xfrm>
            <a:off x="3080337" y="975502"/>
            <a:ext cx="7992442" cy="5378953"/>
          </a:xfrm>
          <a:prstGeom prst="rect">
            <a:avLst/>
          </a:prstGeom>
          <a:noFill/>
          <a:ln w="603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B92FB1-0355-5E17-CFD6-9050E3704104}"/>
              </a:ext>
            </a:extLst>
          </p:cNvPr>
          <p:cNvSpPr txBox="1"/>
          <p:nvPr/>
        </p:nvSpPr>
        <p:spPr>
          <a:xfrm rot="5400000">
            <a:off x="9069512" y="3449535"/>
            <a:ext cx="46134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200" dirty="0">
                <a:latin typeface="+mj-lt"/>
                <a:ea typeface="Trebuchet MS" charset="0"/>
                <a:cs typeface="Calibri" panose="020F0502020204030204" pitchFamily="34" charset="0"/>
              </a:rPr>
              <a:t>Contexte de formation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AEC8DAD-65BB-C557-9647-8066E9DB1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580" y="1015257"/>
            <a:ext cx="7772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C2E9BF-8983-0FC4-6893-3242028B2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conditions essentielles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3B5185-A494-9FFA-30F7-CBCC63CB8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Une activité doit comporter </a:t>
            </a:r>
            <a:r>
              <a:rPr lang="fr-FR" dirty="0">
                <a:solidFill>
                  <a:schemeClr val="accent2"/>
                </a:solidFill>
              </a:rPr>
              <a:t>des buts et des consignes clairs</a:t>
            </a:r>
            <a:r>
              <a:rPr lang="fr-FR" dirty="0"/>
              <a:t>.</a:t>
            </a:r>
          </a:p>
          <a:p>
            <a:r>
              <a:rPr lang="fr-FR" dirty="0"/>
              <a:t>Une activité doit être </a:t>
            </a:r>
            <a:r>
              <a:rPr lang="fr-FR" dirty="0">
                <a:solidFill>
                  <a:schemeClr val="accent2"/>
                </a:solidFill>
              </a:rPr>
              <a:t>signifiante</a:t>
            </a:r>
            <a:r>
              <a:rPr lang="fr-FR" dirty="0"/>
              <a:t> aux yeux de l’élève.</a:t>
            </a:r>
          </a:p>
          <a:p>
            <a:r>
              <a:rPr lang="fr-FR" dirty="0"/>
              <a:t>Une activité doit amener à la réalisation d’un </a:t>
            </a:r>
            <a:r>
              <a:rPr lang="fr-FR" dirty="0">
                <a:solidFill>
                  <a:schemeClr val="accent2"/>
                </a:solidFill>
              </a:rPr>
              <a:t>produit authentique</a:t>
            </a:r>
            <a:r>
              <a:rPr lang="fr-FR" dirty="0"/>
              <a:t>.</a:t>
            </a:r>
          </a:p>
          <a:p>
            <a:r>
              <a:rPr lang="fr-FR" dirty="0"/>
              <a:t>Une activité doit être </a:t>
            </a:r>
            <a:r>
              <a:rPr lang="fr-FR" dirty="0">
                <a:solidFill>
                  <a:schemeClr val="accent2"/>
                </a:solidFill>
              </a:rPr>
              <a:t>diversifiée</a:t>
            </a:r>
            <a:r>
              <a:rPr lang="fr-FR" dirty="0"/>
              <a:t> et s’intégrer aux autres activités.</a:t>
            </a:r>
          </a:p>
          <a:p>
            <a:r>
              <a:rPr lang="fr-FR" dirty="0"/>
              <a:t>Une activité doit représenter un </a:t>
            </a:r>
            <a:r>
              <a:rPr lang="fr-FR" dirty="0">
                <a:solidFill>
                  <a:schemeClr val="accent2"/>
                </a:solidFill>
              </a:rPr>
              <a:t>défi</a:t>
            </a:r>
            <a:r>
              <a:rPr lang="fr-FR" dirty="0"/>
              <a:t> pour l’élève.</a:t>
            </a:r>
          </a:p>
          <a:p>
            <a:r>
              <a:rPr lang="fr-FR" dirty="0"/>
              <a:t>Une activité doit exiger un </a:t>
            </a:r>
            <a:r>
              <a:rPr lang="fr-FR" dirty="0">
                <a:solidFill>
                  <a:schemeClr val="accent2"/>
                </a:solidFill>
              </a:rPr>
              <a:t>engagement cognitif</a:t>
            </a:r>
            <a:r>
              <a:rPr lang="fr-FR" dirty="0"/>
              <a:t> de l’élève.</a:t>
            </a:r>
          </a:p>
          <a:p>
            <a:r>
              <a:rPr lang="fr-FR" dirty="0"/>
              <a:t>Une activité doit </a:t>
            </a:r>
            <a:r>
              <a:rPr lang="fr-FR" dirty="0">
                <a:solidFill>
                  <a:schemeClr val="accent2"/>
                </a:solidFill>
              </a:rPr>
              <a:t>responsabiliser</a:t>
            </a:r>
            <a:r>
              <a:rPr lang="fr-FR" dirty="0"/>
              <a:t> l’élève en lui permettant </a:t>
            </a:r>
            <a:br>
              <a:rPr lang="fr-FR" dirty="0"/>
            </a:br>
            <a:r>
              <a:rPr lang="fr-FR" dirty="0"/>
              <a:t>de faire des choix.</a:t>
            </a:r>
          </a:p>
          <a:p>
            <a:r>
              <a:rPr lang="fr-FR" dirty="0"/>
              <a:t>Une activité doit permettre à l’élève </a:t>
            </a:r>
            <a:r>
              <a:rPr lang="fr-FR" dirty="0">
                <a:solidFill>
                  <a:schemeClr val="accent2"/>
                </a:solidFill>
              </a:rPr>
              <a:t>d’interagir et de collaborer </a:t>
            </a:r>
            <a:r>
              <a:rPr lang="fr-FR" dirty="0"/>
              <a:t>avec les autres.</a:t>
            </a:r>
          </a:p>
          <a:p>
            <a:r>
              <a:rPr lang="fr-FR" dirty="0"/>
              <a:t>Une activité doit avoir un </a:t>
            </a:r>
            <a:r>
              <a:rPr lang="fr-FR" dirty="0">
                <a:solidFill>
                  <a:schemeClr val="accent2"/>
                </a:solidFill>
              </a:rPr>
              <a:t>caractère interdisciplinaire</a:t>
            </a:r>
            <a:r>
              <a:rPr lang="fr-FR" dirty="0"/>
              <a:t>.</a:t>
            </a:r>
          </a:p>
          <a:p>
            <a:r>
              <a:rPr lang="fr-FR" dirty="0"/>
              <a:t>Une activité doit se dérouler sur une </a:t>
            </a:r>
            <a:r>
              <a:rPr lang="fr-FR" dirty="0">
                <a:solidFill>
                  <a:schemeClr val="accent2"/>
                </a:solidFill>
              </a:rPr>
              <a:t>période de temps suffisante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6D29AE6-353D-07CB-7BD5-A6216FB80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8592C90-4097-0DC1-A2DF-73D6EB5C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E070-36D5-DD4F-B03A-F9DFB7499388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53B0440-D13C-9B20-27F0-1D4D7C2E77EB}"/>
              </a:ext>
            </a:extLst>
          </p:cNvPr>
          <p:cNvSpPr txBox="1"/>
          <p:nvPr/>
        </p:nvSpPr>
        <p:spPr>
          <a:xfrm>
            <a:off x="5843239" y="6483744"/>
            <a:ext cx="6348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>
                <a:solidFill>
                  <a:schemeClr val="accent1"/>
                </a:solidFill>
              </a:rPr>
              <a:t>Adapté de Viau (2009)</a:t>
            </a:r>
          </a:p>
        </p:txBody>
      </p:sp>
      <p:pic>
        <p:nvPicPr>
          <p:cNvPr id="3074" name="Picture 2" descr="Motivation à apprendre milieu scolaire - ROLLAND VIAU">
            <a:extLst>
              <a:ext uri="{FF2B5EF4-FFF2-40B4-BE49-F238E27FC236}">
                <a16:creationId xmlns:a16="http://schemas.microsoft.com/office/drawing/2014/main" id="{C1E1D1EB-16D4-E18D-0788-60B041C0A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7883">
            <a:off x="782642" y="1299714"/>
            <a:ext cx="1461213" cy="220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42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44FA4A-F971-AC17-7D94-8B352E2C2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Penser des stratégies inclusives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EBDD884-CA57-58EC-76D1-631D08D5F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881CDE-82FE-7893-FCCE-488099C01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E070-36D5-DD4F-B03A-F9DFB7499388}" type="slidenum">
              <a:rPr lang="fr-FR" smtClean="0"/>
              <a:pPr/>
              <a:t>25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2E66852-2B89-22BE-A894-76BA34AFA9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705"/>
          <a:stretch>
            <a:fillRect/>
          </a:stretch>
        </p:blipFill>
        <p:spPr>
          <a:xfrm>
            <a:off x="2611182" y="1291917"/>
            <a:ext cx="8929022" cy="483444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DC9464F-5BCA-81A2-733B-77A6EF2853E3}"/>
              </a:ext>
            </a:extLst>
          </p:cNvPr>
          <p:cNvSpPr txBox="1"/>
          <p:nvPr/>
        </p:nvSpPr>
        <p:spPr>
          <a:xfrm>
            <a:off x="5843239" y="6483744"/>
            <a:ext cx="6348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err="1">
                <a:solidFill>
                  <a:schemeClr val="accent1"/>
                </a:solidFill>
              </a:rPr>
              <a:t>Doutreloux</a:t>
            </a:r>
            <a:r>
              <a:rPr lang="fr-FR" sz="1600" dirty="0">
                <a:solidFill>
                  <a:schemeClr val="accent1"/>
                </a:solidFill>
              </a:rPr>
              <a:t> (2025)</a:t>
            </a:r>
          </a:p>
        </p:txBody>
      </p:sp>
    </p:spTree>
    <p:extLst>
      <p:ext uri="{BB962C8B-B14F-4D97-AF65-F5344CB8AC3E}">
        <p14:creationId xmlns:p14="http://schemas.microsoft.com/office/powerpoint/2010/main" val="213418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535533-B5FB-6EAB-81CF-591C4C6AF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Réfléchir aux cibles d’apprentissage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B79CAC-8D00-8195-4B1F-68A4AB554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Proposer des cibles d’apprentissage stimulantes</a:t>
            </a:r>
          </a:p>
          <a:p>
            <a:r>
              <a:rPr lang="fr-FR" dirty="0"/>
              <a:t>Inscrire les cibles d’apprentissage dans le parcours de formation</a:t>
            </a:r>
          </a:p>
          <a:p>
            <a:r>
              <a:rPr lang="fr-FR" dirty="0"/>
              <a:t>Valoriser les contenus et les cibles d’apprentissage proposés </a:t>
            </a:r>
          </a:p>
          <a:p>
            <a:r>
              <a:rPr lang="fr-FR" dirty="0"/>
              <a:t>Expliciter les liens entre les cibles d’apprentissage et la « vie réelle »</a:t>
            </a:r>
          </a:p>
          <a:p>
            <a:r>
              <a:rPr lang="fr-FR" dirty="0"/>
              <a:t>Stimuler la curiosité des élèves </a:t>
            </a:r>
          </a:p>
          <a:p>
            <a:r>
              <a:rPr lang="fr-FR" dirty="0"/>
              <a:t>Faire des liens entre les cibles d’apprentissage et les connaissances antérieures des élèves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5FCFE00-F3A8-7407-98FA-941BD3288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21C8BE-B536-6B91-533C-DFD9B95B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E070-36D5-DD4F-B03A-F9DFB7499388}" type="slidenum">
              <a:rPr lang="fr-FR" smtClean="0"/>
              <a:pPr/>
              <a:t>26</a:t>
            </a:fld>
            <a:endParaRPr lang="fr-FR" dirty="0"/>
          </a:p>
        </p:txBody>
      </p:sp>
      <p:pic>
        <p:nvPicPr>
          <p:cNvPr id="6" name="Espace réservé du contenu 6">
            <a:extLst>
              <a:ext uri="{FF2B5EF4-FFF2-40B4-BE49-F238E27FC236}">
                <a16:creationId xmlns:a16="http://schemas.microsoft.com/office/drawing/2014/main" id="{4389A3E7-4254-43FE-B079-8EF0E0124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00000">
            <a:off x="474214" y="1713264"/>
            <a:ext cx="1918800" cy="9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30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5F21EE-E194-56D4-FA77-DEAF11039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Proposer des activités pédagogiques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D0B680-8D4E-7361-3637-135FA744F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Rendre les élèves actifs</a:t>
            </a:r>
          </a:p>
          <a:p>
            <a:r>
              <a:rPr lang="fr-FR" dirty="0"/>
              <a:t>Susciter l’intérêt par des situations d’apprentissage variées</a:t>
            </a:r>
          </a:p>
          <a:p>
            <a:r>
              <a:rPr lang="fr-FR" dirty="0"/>
              <a:t>Favoriser l’utilisation de stratégies cognitives et métacognitives associées à un traitement en profondeur </a:t>
            </a:r>
          </a:p>
          <a:p>
            <a:r>
              <a:rPr lang="fr-FR" dirty="0"/>
              <a:t>Proposer des défis à relever</a:t>
            </a:r>
          </a:p>
          <a:p>
            <a:r>
              <a:rPr lang="fr-FR" dirty="0"/>
              <a:t>Encourager les élèves à devenir autonomes </a:t>
            </a:r>
            <a:br>
              <a:rPr lang="fr-FR" dirty="0"/>
            </a:br>
            <a:r>
              <a:rPr lang="fr-FR" dirty="0"/>
              <a:t>et à « prendre le contrôle »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B5F3C7-75AB-016C-FF62-92CE60AC6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B95717A-D8AF-56F3-C894-23E80D8A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E070-36D5-DD4F-B03A-F9DFB7499388}" type="slidenum">
              <a:rPr lang="fr-FR" smtClean="0"/>
              <a:pPr/>
              <a:t>27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9A4B589-0B49-0328-8E6C-C122A5DC2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06155">
            <a:off x="442349" y="1744584"/>
            <a:ext cx="1918267" cy="8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20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E0DF58-008B-4A7E-583E-FFE5BC2C8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en place des stratégies évaluatives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EEFE12-644C-C902-847B-BF821E5BA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Mettre en place des évaluations formatives</a:t>
            </a:r>
          </a:p>
          <a:p>
            <a:r>
              <a:rPr lang="fr-FR" dirty="0"/>
              <a:t>Renforcer les attentes de succès en proposant des tâches </a:t>
            </a:r>
            <a:br>
              <a:rPr lang="fr-FR" dirty="0"/>
            </a:br>
            <a:r>
              <a:rPr lang="fr-FR" dirty="0"/>
              <a:t>de difficulté graduelle</a:t>
            </a:r>
          </a:p>
          <a:p>
            <a:r>
              <a:rPr lang="fr-FR" dirty="0"/>
              <a:t>Proposer des rétroactions constructives</a:t>
            </a:r>
          </a:p>
          <a:p>
            <a:r>
              <a:rPr lang="fr-FR" dirty="0"/>
              <a:t>Reconnaître les efforts et la progression dans les apprentissages</a:t>
            </a:r>
          </a:p>
          <a:p>
            <a:r>
              <a:rPr lang="fr-FR" dirty="0"/>
              <a:t>Favoriser le développement de l’autorégulation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8A284FE-6282-D2FC-1D86-01B3852D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8AB212-2C1C-DEBE-9D81-2BA85F98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E070-36D5-DD4F-B03A-F9DFB7499388}" type="slidenum">
              <a:rPr lang="fr-FR" smtClean="0"/>
              <a:pPr/>
              <a:t>28</a:t>
            </a:fld>
            <a:endParaRPr lang="fr-FR" dirty="0"/>
          </a:p>
        </p:txBody>
      </p:sp>
      <p:pic>
        <p:nvPicPr>
          <p:cNvPr id="6" name="Espace réservé du contenu 7">
            <a:extLst>
              <a:ext uri="{FF2B5EF4-FFF2-40B4-BE49-F238E27FC236}">
                <a16:creationId xmlns:a16="http://schemas.microsoft.com/office/drawing/2014/main" id="{71F2BE01-1F68-A317-9262-BACD2FD62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00000">
            <a:off x="492397" y="1782547"/>
            <a:ext cx="1800853" cy="82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1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ABEC96-B1F7-99B7-A287-F3D2DFC86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Mobiliser des outils numériques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069391-3379-73FC-8B2D-5BAA98495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Mobiliser des outils adéquats</a:t>
            </a:r>
          </a:p>
          <a:p>
            <a:r>
              <a:rPr lang="fr-FR" dirty="0"/>
              <a:t>Éviter de renforcer la fracture numérique</a:t>
            </a:r>
          </a:p>
          <a:p>
            <a:r>
              <a:rPr lang="fr-FR" dirty="0"/>
              <a:t>Organiser l’environnement numérique d’apprentissage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5FC600-FE19-205B-04C7-94797CB79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FBE965-330D-DCEA-E300-DD30AB98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E070-36D5-DD4F-B03A-F9DFB7499388}" type="slidenum">
              <a:rPr lang="fr-FR" smtClean="0"/>
              <a:pPr/>
              <a:t>29</a:t>
            </a:fld>
            <a:endParaRPr lang="fr-FR" dirty="0"/>
          </a:p>
        </p:txBody>
      </p:sp>
      <p:pic>
        <p:nvPicPr>
          <p:cNvPr id="5122" name="Picture 2" descr="Top 100 Tools for Learning 2024 – Web2-Unterricht">
            <a:extLst>
              <a:ext uri="{FF2B5EF4-FFF2-40B4-BE49-F238E27FC236}">
                <a16:creationId xmlns:a16="http://schemas.microsoft.com/office/drawing/2014/main" id="{8D7E71F2-B517-E3E8-5E2A-0E9F74618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2242868"/>
            <a:ext cx="5921187" cy="444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984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B0B0CB-49AF-AF95-B097-08EDAB2E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L’élève ou les élèves?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816E392-B1F8-D013-2E31-07902BFA3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76C40A1-5B6F-86EE-3B66-1F37C3F17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E070-36D5-DD4F-B03A-F9DFB7499388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AA30C06-06B4-496D-F549-DC5BFBB81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047" y="957092"/>
            <a:ext cx="8253599" cy="464857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A4C58D3-05EE-819D-6C21-C9C25FB37505}"/>
              </a:ext>
            </a:extLst>
          </p:cNvPr>
          <p:cNvSpPr txBox="1"/>
          <p:nvPr/>
        </p:nvSpPr>
        <p:spPr>
          <a:xfrm>
            <a:off x="8215384" y="6483744"/>
            <a:ext cx="3976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err="1">
                <a:solidFill>
                  <a:schemeClr val="accent1"/>
                </a:solidFill>
              </a:rPr>
              <a:t>Doutreloux</a:t>
            </a:r>
            <a:r>
              <a:rPr lang="fr-FR" sz="1600" dirty="0">
                <a:solidFill>
                  <a:schemeClr val="accent1"/>
                </a:solidFill>
              </a:rPr>
              <a:t> (2025)</a:t>
            </a:r>
          </a:p>
        </p:txBody>
      </p:sp>
    </p:spTree>
    <p:extLst>
      <p:ext uri="{BB962C8B-B14F-4D97-AF65-F5344CB8AC3E}">
        <p14:creationId xmlns:p14="http://schemas.microsoft.com/office/powerpoint/2010/main" val="872415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A033E0-F3B9-5C6E-5671-C7E27B170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Mobiliser l’IA?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A99E1D-4CD8-CA06-BF1B-DB388B754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E7A02D-D6C5-0AE2-4CC4-B71C4DB7E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E070-36D5-DD4F-B03A-F9DFB7499388}" type="slidenum">
              <a:rPr lang="fr-FR" smtClean="0"/>
              <a:pPr/>
              <a:t>30</a:t>
            </a:fld>
            <a:endParaRPr lang="fr-FR" dirty="0"/>
          </a:p>
        </p:txBody>
      </p:sp>
      <p:pic>
        <p:nvPicPr>
          <p:cNvPr id="6146" name="Picture 2" descr="Top 10 AI Tools for Students and Beginners in 2025 - DGsthal">
            <a:extLst>
              <a:ext uri="{FF2B5EF4-FFF2-40B4-BE49-F238E27FC236}">
                <a16:creationId xmlns:a16="http://schemas.microsoft.com/office/drawing/2014/main" id="{C1C47F00-2E03-E3B7-B660-695EC6F9C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614" y="1939412"/>
            <a:ext cx="5667936" cy="377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eut être une image de texte">
            <a:extLst>
              <a:ext uri="{FF2B5EF4-FFF2-40B4-BE49-F238E27FC236}">
                <a16:creationId xmlns:a16="http://schemas.microsoft.com/office/drawing/2014/main" id="{00FBC2A7-4F00-D6BF-3CDE-DD18890C9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239" y="944563"/>
            <a:ext cx="4150373" cy="587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524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E9384-9271-2EDB-8330-129124F93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813ABE-4E82-B8BE-843E-622F5C910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166597"/>
            <a:ext cx="8915399" cy="2262781"/>
          </a:xfrm>
        </p:spPr>
        <p:txBody>
          <a:bodyPr>
            <a:noAutofit/>
          </a:bodyPr>
          <a:lstStyle/>
          <a:p>
            <a:pPr algn="ctr"/>
            <a:r>
              <a:rPr lang="fr-CA" sz="4000" dirty="0"/>
              <a:t>Merci </a:t>
            </a:r>
            <a:r>
              <a:rPr lang="fr-CA" sz="4000" dirty="0">
                <a:sym typeface="Wingdings" pitchFamily="2" charset="2"/>
              </a:rPr>
              <a:t></a:t>
            </a:r>
            <a:endParaRPr lang="fr-FR" sz="4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FCF001-E07A-020C-E0D2-8F78BFA39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6219133"/>
            <a:ext cx="10820400" cy="530602"/>
          </a:xfrm>
        </p:spPr>
        <p:txBody>
          <a:bodyPr>
            <a:noAutofit/>
          </a:bodyPr>
          <a:lstStyle/>
          <a:p>
            <a:pPr algn="r"/>
            <a:r>
              <a:rPr lang="fr-FR" sz="2400" dirty="0"/>
              <a:t>MEDIANE – Annecy – 21 janvier 2026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474D1081-801D-DC67-72F8-A3E1BCB6BB76}"/>
              </a:ext>
            </a:extLst>
          </p:cNvPr>
          <p:cNvSpPr txBox="1">
            <a:spLocks/>
          </p:cNvSpPr>
          <p:nvPr/>
        </p:nvSpPr>
        <p:spPr>
          <a:xfrm>
            <a:off x="2589213" y="3764455"/>
            <a:ext cx="8915399" cy="2139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dirty="0"/>
              <a:t>Christelle Lison</a:t>
            </a:r>
            <a:r>
              <a:rPr lang="fr-FR" sz="2800" dirty="0"/>
              <a:t>, PhD</a:t>
            </a:r>
          </a:p>
          <a:p>
            <a:pPr algn="ctr"/>
            <a:r>
              <a:rPr lang="fr-FR" sz="2800" dirty="0" err="1">
                <a:solidFill>
                  <a:schemeClr val="accent2"/>
                </a:solidFill>
              </a:rPr>
              <a:t>Christelle.Lison@Usherbrooke.ca</a:t>
            </a:r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5" name="Picture 2" descr="Faculté d'éducation | Sherbrooke QC">
            <a:extLst>
              <a:ext uri="{FF2B5EF4-FFF2-40B4-BE49-F238E27FC236}">
                <a16:creationId xmlns:a16="http://schemas.microsoft.com/office/drawing/2014/main" id="{5940AC49-B6C4-7B54-FE92-1B4ED918B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10868"/>
            <a:ext cx="747132" cy="7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811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CDBF6-49CC-7186-4F39-451B491ED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67514A-28AE-A78C-3B1D-9A49CE14D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226608-57C0-8EF6-A0F4-4749C77AB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E070-36D5-DD4F-B03A-F9DFB7499388}" type="slidenum">
              <a:rPr lang="fr-FR" smtClean="0"/>
              <a:pPr/>
              <a:t>4</a:t>
            </a:fld>
            <a:endParaRPr lang="fr-FR" dirty="0"/>
          </a:p>
        </p:txBody>
      </p:sp>
      <p:graphicFrame>
        <p:nvGraphicFramePr>
          <p:cNvPr id="3" name="Espace réservé du contenu 5">
            <a:extLst>
              <a:ext uri="{FF2B5EF4-FFF2-40B4-BE49-F238E27FC236}">
                <a16:creationId xmlns:a16="http://schemas.microsoft.com/office/drawing/2014/main" id="{43F8D7A5-8836-4A85-450C-23C8034D2C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300125"/>
              </p:ext>
            </p:extLst>
          </p:nvPr>
        </p:nvGraphicFramePr>
        <p:xfrm>
          <a:off x="1796467" y="974487"/>
          <a:ext cx="10532791" cy="5587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re 6">
            <a:extLst>
              <a:ext uri="{FF2B5EF4-FFF2-40B4-BE49-F238E27FC236}">
                <a16:creationId xmlns:a16="http://schemas.microsoft.com/office/drawing/2014/main" id="{1327999D-C4A7-33A4-3E1E-28483A7A6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L’élève ou les élèves?</a:t>
            </a:r>
          </a:p>
        </p:txBody>
      </p:sp>
    </p:spTree>
    <p:extLst>
      <p:ext uri="{BB962C8B-B14F-4D97-AF65-F5344CB8AC3E}">
        <p14:creationId xmlns:p14="http://schemas.microsoft.com/office/powerpoint/2010/main" val="4291758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04E9C-96EC-4929-ED7D-621557E2F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60D40E-0E7B-53C8-D98D-519FFE59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2116C7-D0BA-F524-30CD-9C2BC2C3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E070-36D5-DD4F-B03A-F9DFB7499388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513712B-8F97-D6B5-B780-849A78DF0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235" y="959744"/>
            <a:ext cx="11710796" cy="52403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2D754B-F0F7-C5AB-BE26-E800B8E4691D}"/>
              </a:ext>
            </a:extLst>
          </p:cNvPr>
          <p:cNvSpPr/>
          <p:nvPr/>
        </p:nvSpPr>
        <p:spPr>
          <a:xfrm>
            <a:off x="6423102" y="3429000"/>
            <a:ext cx="1304693" cy="473927"/>
          </a:xfrm>
          <a:prstGeom prst="rect">
            <a:avLst/>
          </a:prstGeom>
          <a:solidFill>
            <a:srgbClr val="0E6F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B43685D-70C4-9A03-AF97-5A3EFF0B22B4}"/>
              </a:ext>
            </a:extLst>
          </p:cNvPr>
          <p:cNvSpPr txBox="1"/>
          <p:nvPr/>
        </p:nvSpPr>
        <p:spPr>
          <a:xfrm>
            <a:off x="6478859" y="3460643"/>
            <a:ext cx="122663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Élèves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0830B5F7-3974-94EB-F70E-2A1A154BF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L’élève ou les élèves?</a:t>
            </a:r>
          </a:p>
        </p:txBody>
      </p:sp>
    </p:spTree>
    <p:extLst>
      <p:ext uri="{BB962C8B-B14F-4D97-AF65-F5344CB8AC3E}">
        <p14:creationId xmlns:p14="http://schemas.microsoft.com/office/powerpoint/2010/main" val="483547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C8ADB-C0E3-AD9D-AF6F-754E9C968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DE44A2-1782-D27B-301C-39F969197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question pour vous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EC7CDAD-5A27-371A-C41A-4C9EC00CA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0EC1D6-80D3-DB59-CF3F-E2FE5A578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E070-36D5-DD4F-B03A-F9DFB7499388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8" name="Picture 2" descr="Question, Doute, Problème">
            <a:extLst>
              <a:ext uri="{FF2B5EF4-FFF2-40B4-BE49-F238E27FC236}">
                <a16:creationId xmlns:a16="http://schemas.microsoft.com/office/drawing/2014/main" id="{9CCB6D80-A920-A29C-1DE9-1BC1DA542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947357"/>
            <a:ext cx="8586788" cy="524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61766BED-1A5E-C9C1-436E-CE701C3B2ADE}"/>
              </a:ext>
            </a:extLst>
          </p:cNvPr>
          <p:cNvSpPr txBox="1">
            <a:spLocks/>
          </p:cNvSpPr>
          <p:nvPr/>
        </p:nvSpPr>
        <p:spPr>
          <a:xfrm>
            <a:off x="5803900" y="4708584"/>
            <a:ext cx="5538788" cy="1484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2200" dirty="0"/>
              <a:t>Les élèves </a:t>
            </a:r>
            <a:r>
              <a:rPr lang="fr-FR" sz="2200" dirty="0" err="1"/>
              <a:t>sont-il·elles</a:t>
            </a:r>
            <a:r>
              <a:rPr lang="fr-FR" sz="2200" dirty="0"/>
              <a:t> </a:t>
            </a:r>
            <a:r>
              <a:rPr lang="fr-FR" sz="2200" dirty="0" err="1"/>
              <a:t>motivé·es</a:t>
            </a:r>
            <a:r>
              <a:rPr lang="fr-FR" sz="2200" dirty="0"/>
              <a:t> </a:t>
            </a:r>
            <a:br>
              <a:rPr lang="fr-FR" sz="2200" dirty="0"/>
            </a:br>
            <a:r>
              <a:rPr lang="fr-FR" sz="2200" dirty="0"/>
              <a:t>à apprendre? </a:t>
            </a:r>
            <a:br>
              <a:rPr lang="fr-FR" sz="2200" dirty="0"/>
            </a:br>
            <a:r>
              <a:rPr lang="fr-FR" sz="2200" dirty="0"/>
              <a:t>Comment vous le savez?</a:t>
            </a:r>
          </a:p>
        </p:txBody>
      </p:sp>
    </p:spTree>
    <p:extLst>
      <p:ext uri="{BB962C8B-B14F-4D97-AF65-F5344CB8AC3E}">
        <p14:creationId xmlns:p14="http://schemas.microsoft.com/office/powerpoint/2010/main" val="4236464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BE4D47-6BC6-9D16-3C95-A192FEB0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motivation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2A3383-4463-A318-F491-E56942919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« Forces internes et/ou [sic] externes produisant le déclenchement, la direction, l’intensité et la persistance du comportement » </a:t>
            </a:r>
            <a:r>
              <a:rPr lang="fr-FR" sz="1600" dirty="0"/>
              <a:t>(Thill et Vallerand, 1993, p. 18)</a:t>
            </a:r>
          </a:p>
          <a:p>
            <a:r>
              <a:rPr lang="fr-FR" dirty="0"/>
              <a:t>« Facteur primordial de la réussite scolaire » (</a:t>
            </a:r>
            <a:r>
              <a:rPr lang="fr-FR" sz="1600" dirty="0" err="1"/>
              <a:t>Vezeau</a:t>
            </a:r>
            <a:r>
              <a:rPr lang="fr-FR" sz="1600" dirty="0"/>
              <a:t> et Bouffard, 2009)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A8C89A-40B9-9A5F-278D-29F638FA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24EBCC-7C9F-094F-D0F1-4906032B7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E070-36D5-DD4F-B03A-F9DFB7499388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549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5FA8F5-3416-A460-CE74-DB743D6EA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motivation… les motivations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7B719306-E21B-1EEA-79A2-264E9CEFA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38236" y="947669"/>
            <a:ext cx="7043858" cy="5683250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EB81AF-5FE9-6C07-76F6-22E1B2B06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0060B24-1BB2-1C7D-BD39-01182301F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E070-36D5-DD4F-B03A-F9DFB7499388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51DEF96-A0E7-0A3B-ED72-142BA6798DEB}"/>
              </a:ext>
            </a:extLst>
          </p:cNvPr>
          <p:cNvSpPr txBox="1"/>
          <p:nvPr/>
        </p:nvSpPr>
        <p:spPr>
          <a:xfrm>
            <a:off x="5843239" y="6483744"/>
            <a:ext cx="6348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>
                <a:solidFill>
                  <a:schemeClr val="accent1"/>
                </a:solidFill>
              </a:rPr>
              <a:t>CTERQ (2019)</a:t>
            </a:r>
          </a:p>
        </p:txBody>
      </p:sp>
    </p:spTree>
    <p:extLst>
      <p:ext uri="{BB962C8B-B14F-4D97-AF65-F5344CB8AC3E}">
        <p14:creationId xmlns:p14="http://schemas.microsoft.com/office/powerpoint/2010/main" val="401124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235590-E997-6028-A374-80E41F0E5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dynamique </a:t>
            </a:r>
            <a:r>
              <a:rPr lang="fr-FR" i="1" dirty="0"/>
              <a:t>motivationnelle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4CE1EBA-C220-98C3-8BE0-03DB315DF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Lison (2026) - MEDIANE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882BCAB-A86A-8F40-57D0-6D5C7721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E070-36D5-DD4F-B03A-F9DFB7499388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4E0F4B5-2AAB-D8F1-9499-5E4870F201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" t="6395" r="43442" b="7804"/>
          <a:stretch>
            <a:fillRect/>
          </a:stretch>
        </p:blipFill>
        <p:spPr>
          <a:xfrm>
            <a:off x="4522508" y="1303844"/>
            <a:ext cx="5105582" cy="222911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C93B0A1-BC2E-675A-61E5-719120B84955}"/>
              </a:ext>
            </a:extLst>
          </p:cNvPr>
          <p:cNvSpPr txBox="1"/>
          <p:nvPr/>
        </p:nvSpPr>
        <p:spPr>
          <a:xfrm>
            <a:off x="5843239" y="6483744"/>
            <a:ext cx="6348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>
                <a:solidFill>
                  <a:schemeClr val="accent1"/>
                </a:solidFill>
              </a:rPr>
              <a:t>Adapté de Viau (2014, p. 238)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A8D4ECB-0183-4449-7EEB-61DBCC9DE659}"/>
              </a:ext>
            </a:extLst>
          </p:cNvPr>
          <p:cNvSpPr txBox="1"/>
          <p:nvPr/>
        </p:nvSpPr>
        <p:spPr>
          <a:xfrm>
            <a:off x="3619878" y="2665142"/>
            <a:ext cx="2219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Facteurs environnementaux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89C79AA-7ABC-AEB6-559F-5B479FE18923}"/>
              </a:ext>
            </a:extLst>
          </p:cNvPr>
          <p:cNvCxnSpPr>
            <a:cxnSpLocks/>
          </p:cNvCxnSpPr>
          <p:nvPr/>
        </p:nvCxnSpPr>
        <p:spPr>
          <a:xfrm flipH="1">
            <a:off x="5294801" y="3044090"/>
            <a:ext cx="981362" cy="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3809ED8-CC53-D251-3B92-8D116C618CEF}"/>
              </a:ext>
            </a:extLst>
          </p:cNvPr>
          <p:cNvSpPr/>
          <p:nvPr/>
        </p:nvSpPr>
        <p:spPr>
          <a:xfrm>
            <a:off x="9291912" y="2770094"/>
            <a:ext cx="336178" cy="658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02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9" grpId="0" animBg="1"/>
    </p:bldLst>
  </p:timing>
</p:sld>
</file>

<file path=ppt/theme/theme1.xml><?xml version="1.0" encoding="utf-8"?>
<a:theme xmlns:a="http://schemas.openxmlformats.org/drawingml/2006/main" name="Brin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428</TotalTime>
  <Words>1144</Words>
  <Application>Microsoft Macintosh PowerPoint</Application>
  <PresentationFormat>Grand écran</PresentationFormat>
  <Paragraphs>172</Paragraphs>
  <Slides>31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7" baseType="lpstr">
      <vt:lpstr>Aptos</vt:lpstr>
      <vt:lpstr>Arial</vt:lpstr>
      <vt:lpstr>Century Gothic</vt:lpstr>
      <vt:lpstr>Wingdings</vt:lpstr>
      <vt:lpstr>Wingdings 3</vt:lpstr>
      <vt:lpstr>Brin</vt:lpstr>
      <vt:lpstr>Motivation et engagement :  et si le sens était la réponse  pour toutes et tous?</vt:lpstr>
      <vt:lpstr>Présentation PowerPoint</vt:lpstr>
      <vt:lpstr>L’élève ou les élèves?</vt:lpstr>
      <vt:lpstr>L’élève ou les élèves?</vt:lpstr>
      <vt:lpstr>L’élève ou les élèves?</vt:lpstr>
      <vt:lpstr>Une question pour vous</vt:lpstr>
      <vt:lpstr>La motivation</vt:lpstr>
      <vt:lpstr>La motivation… les motivations</vt:lpstr>
      <vt:lpstr>La dynamique motivationnelle</vt:lpstr>
      <vt:lpstr>Une dynamique fluctuante</vt:lpstr>
      <vt:lpstr>Une question pour vous</vt:lpstr>
      <vt:lpstr>L’engagement</vt:lpstr>
      <vt:lpstr>L’engagement… les engagements</vt:lpstr>
      <vt:lpstr>La dynamique motivationnelle</vt:lpstr>
      <vt:lpstr>L’apprentissage</vt:lpstr>
      <vt:lpstr>Pour se lancer dans l’action</vt:lpstr>
      <vt:lpstr>La dynamique motivationnelle vertueuse</vt:lpstr>
      <vt:lpstr>Une dynamique complexe!</vt:lpstr>
      <vt:lpstr>Une dynamique complexe!</vt:lpstr>
      <vt:lpstr>La réussite… les réussites</vt:lpstr>
      <vt:lpstr>Une question pour vous</vt:lpstr>
      <vt:lpstr>Une prise de conscience collective</vt:lpstr>
      <vt:lpstr>Un alignement pédagonumérique et curriculaire</vt:lpstr>
      <vt:lpstr>Des conditions essentielles</vt:lpstr>
      <vt:lpstr>Penser des stratégies inclusives</vt:lpstr>
      <vt:lpstr>Réfléchir aux cibles d’apprentissage</vt:lpstr>
      <vt:lpstr>Proposer des activités pédagogiques</vt:lpstr>
      <vt:lpstr>Mettre en place des stratégies évaluatives</vt:lpstr>
      <vt:lpstr>Mobiliser des outils numériques </vt:lpstr>
      <vt:lpstr>Mobiliser l’IA?</vt:lpstr>
      <vt:lpstr>Merci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Christelle Lison</dc:creator>
  <cp:lastModifiedBy>Christelle Lison</cp:lastModifiedBy>
  <cp:revision>1</cp:revision>
  <dcterms:created xsi:type="dcterms:W3CDTF">2026-01-08T17:14:14Z</dcterms:created>
  <dcterms:modified xsi:type="dcterms:W3CDTF">2026-01-12T21:23:18Z</dcterms:modified>
</cp:coreProperties>
</file>